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71" r:id="rId4"/>
    <p:sldId id="272" r:id="rId5"/>
    <p:sldId id="273" r:id="rId6"/>
    <p:sldId id="264" r:id="rId7"/>
    <p:sldId id="265" r:id="rId8"/>
    <p:sldId id="266" r:id="rId9"/>
    <p:sldId id="257" r:id="rId10"/>
    <p:sldId id="258" r:id="rId11"/>
    <p:sldId id="25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D3502-FD4C-44B1-AC31-DFCA4EC17F45}"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ru-RU"/>
        </a:p>
      </dgm:t>
    </dgm:pt>
    <dgm:pt modelId="{BCA83929-6492-4DD8-9424-79CEF1B772BA}">
      <dgm:prSet phldrT="[Текст]" custT="1"/>
      <dgm:spPr/>
      <dgm:t>
        <a:bodyPr/>
        <a:lstStyle/>
        <a:p>
          <a:r>
            <a:rPr lang="kk-KZ"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dgm:t>
    </dgm:pt>
    <dgm:pt modelId="{81534A56-E51A-44C4-AC74-6A95B8E3C682}" type="parTrans" cxnId="{6CBC969A-D71B-485D-9315-C6479AF7BCEB}">
      <dgm:prSet/>
      <dgm:spPr/>
      <dgm:t>
        <a:bodyPr/>
        <a:lstStyle/>
        <a:p>
          <a:endParaRPr lang="ru-RU" sz="1400">
            <a:latin typeface="Times New Roman" pitchFamily="18" charset="0"/>
            <a:cs typeface="Times New Roman" pitchFamily="18" charset="0"/>
          </a:endParaRPr>
        </a:p>
      </dgm:t>
    </dgm:pt>
    <dgm:pt modelId="{0BE04D4C-6953-48BB-A28C-C6B47410FCAE}" type="sibTrans" cxnId="{6CBC969A-D71B-485D-9315-C6479AF7BCEB}">
      <dgm:prSet/>
      <dgm:spPr/>
      <dgm:t>
        <a:bodyPr/>
        <a:lstStyle/>
        <a:p>
          <a:endParaRPr lang="ru-RU" sz="1400">
            <a:latin typeface="Times New Roman" pitchFamily="18" charset="0"/>
            <a:cs typeface="Times New Roman" pitchFamily="18" charset="0"/>
          </a:endParaRPr>
        </a:p>
      </dgm:t>
    </dgm:pt>
    <dgm:pt modelId="{64337B3B-CDD6-47E0-923D-E7B8A3595CD6}">
      <dgm:prSet phldrT="[Текст]" custT="1"/>
      <dgm:spPr/>
      <dgm:t>
        <a:bodyPr/>
        <a:lstStyle/>
        <a:p>
          <a:r>
            <a:rPr lang="ru-RU" sz="1400" b="1" dirty="0" err="1" smtClean="0">
              <a:latin typeface="Times New Roman" pitchFamily="18" charset="0"/>
              <a:cs typeface="Times New Roman" pitchFamily="18" charset="0"/>
            </a:rPr>
            <a:t>Егер</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сіздің</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компьютеріңіз</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сайттың</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қауіпті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екен</a:t>
          </a:r>
          <a:r>
            <a:rPr lang="kk-KZ" sz="1400" b="1" dirty="0" smtClean="0">
              <a:latin typeface="Times New Roman" pitchFamily="18" charset="0"/>
              <a:cs typeface="Times New Roman" pitchFamily="18" charset="0"/>
            </a:rPr>
            <a:t>дігі туралы ескерту жасаса</a:t>
          </a:r>
          <a:r>
            <a:rPr lang="ru-RU" sz="1400" b="1" dirty="0" smtClean="0">
              <a:latin typeface="Times New Roman" pitchFamily="18" charset="0"/>
              <a:cs typeface="Times New Roman" pitchFamily="18" charset="0"/>
            </a:rPr>
            <a:t>, оны </a:t>
          </a:r>
          <a:r>
            <a:rPr lang="ru-RU" sz="1400" b="1" dirty="0" err="1" smtClean="0">
              <a:latin typeface="Times New Roman" pitchFamily="18" charset="0"/>
              <a:cs typeface="Times New Roman" pitchFamily="18" charset="0"/>
            </a:rPr>
            <a:t>тыңдаңыз</a:t>
          </a:r>
          <a:r>
            <a:rPr lang="ru-RU" sz="1400" b="1"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 Кейде экранда қалқымалы ескерту терезесі пайда болуы мүмкін, ал кейде браузер жолында «қызыл құлып» белгісі пайда болады. Демек, Сіз кіріп отырған сайт қауіпсіз емес, сондықтан бұл сайтты тезірек жауып шыққаныңыз дұрыс.</a:t>
          </a:r>
          <a:endParaRPr lang="ru-RU" sz="1400" dirty="0">
            <a:latin typeface="Times New Roman" pitchFamily="18" charset="0"/>
            <a:cs typeface="Times New Roman" pitchFamily="18" charset="0"/>
          </a:endParaRPr>
        </a:p>
      </dgm:t>
    </dgm:pt>
    <dgm:pt modelId="{128D281A-79CC-4AF3-BA4B-7383719BE6BF}" type="parTrans" cxnId="{05743686-1420-4B78-B443-D0CFA7472934}">
      <dgm:prSet/>
      <dgm:spPr/>
      <dgm:t>
        <a:bodyPr/>
        <a:lstStyle/>
        <a:p>
          <a:endParaRPr lang="ru-RU" sz="1400">
            <a:latin typeface="Times New Roman" pitchFamily="18" charset="0"/>
            <a:cs typeface="Times New Roman" pitchFamily="18" charset="0"/>
          </a:endParaRPr>
        </a:p>
      </dgm:t>
    </dgm:pt>
    <dgm:pt modelId="{C86DFD88-7917-4512-8E00-96EC4031EBF6}" type="sibTrans" cxnId="{05743686-1420-4B78-B443-D0CFA7472934}">
      <dgm:prSet/>
      <dgm:spPr/>
      <dgm:t>
        <a:bodyPr/>
        <a:lstStyle/>
        <a:p>
          <a:endParaRPr lang="ru-RU" sz="1400">
            <a:latin typeface="Times New Roman" pitchFamily="18" charset="0"/>
            <a:cs typeface="Times New Roman" pitchFamily="18" charset="0"/>
          </a:endParaRPr>
        </a:p>
      </dgm:t>
    </dgm:pt>
    <dgm:pt modelId="{FE0AA972-96A2-4AAE-90C3-4D8A0C19473B}">
      <dgm:prSet phldrT="[Текст]" custT="1"/>
      <dgm:spPr/>
      <dgm:t>
        <a:bodyPr/>
        <a:lstStyle/>
        <a:p>
          <a:r>
            <a:rPr lang="kk-KZ"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dgm:t>
    </dgm:pt>
    <dgm:pt modelId="{BF56704C-0E05-4C0E-9AB6-743EDF4011EA}" type="parTrans" cxnId="{6C9DD60F-DEB7-4C87-985A-E704B96319ED}">
      <dgm:prSet/>
      <dgm:spPr/>
      <dgm:t>
        <a:bodyPr/>
        <a:lstStyle/>
        <a:p>
          <a:endParaRPr lang="ru-RU" sz="1400">
            <a:latin typeface="Times New Roman" pitchFamily="18" charset="0"/>
            <a:cs typeface="Times New Roman" pitchFamily="18" charset="0"/>
          </a:endParaRPr>
        </a:p>
      </dgm:t>
    </dgm:pt>
    <dgm:pt modelId="{2F736071-2095-4F95-A087-B5CE22274B8C}" type="sibTrans" cxnId="{6C9DD60F-DEB7-4C87-985A-E704B96319ED}">
      <dgm:prSet/>
      <dgm:spPr/>
      <dgm:t>
        <a:bodyPr/>
        <a:lstStyle/>
        <a:p>
          <a:endParaRPr lang="ru-RU" sz="1400">
            <a:latin typeface="Times New Roman" pitchFamily="18" charset="0"/>
            <a:cs typeface="Times New Roman" pitchFamily="18" charset="0"/>
          </a:endParaRPr>
        </a:p>
      </dgm:t>
    </dgm:pt>
    <dgm:pt modelId="{DF95CEB9-C99D-4E95-9791-34724D410150}">
      <dgm:prSet phldrT="[Текст]" custT="1"/>
      <dgm:spPr/>
      <dgm:t>
        <a:bodyPr/>
        <a:lstStyle/>
        <a:p>
          <a:r>
            <a:rPr lang="kk-KZ" sz="1400" b="1" dirty="0" smtClean="0">
              <a:latin typeface="Times New Roman" pitchFamily="18" charset="0"/>
              <a:cs typeface="Times New Roman" pitchFamily="18" charset="0"/>
            </a:rPr>
            <a:t>Кейде желіде үнсіздік сақтаған дұрыс.</a:t>
          </a:r>
          <a:r>
            <a:rPr lang="kk-KZ" sz="1400" dirty="0" smtClean="0">
              <a:latin typeface="Times New Roman" pitchFamily="18" charset="0"/>
              <a:cs typeface="Times New Roman" pitchFamily="18" charset="0"/>
            </a:rPr>
            <a:t> Өзіңіздің үйде жалғыз екендігіңіз туралы, ата-анаңыздың не істеп жатқанын жазудың қажеті жоқ. Немесе үйіңізде екі апта бойы ешкім болмайтыны туралы бүкіл әлемге жариялаудың еш қажеті жоқ. Сіз бұл ақпаратты кімнің қолдануы мүмкін екендігін білмейсіз.</a:t>
          </a:r>
          <a:endParaRPr lang="ru-RU" sz="1400" dirty="0">
            <a:latin typeface="Times New Roman" pitchFamily="18" charset="0"/>
            <a:cs typeface="Times New Roman" pitchFamily="18" charset="0"/>
          </a:endParaRPr>
        </a:p>
      </dgm:t>
    </dgm:pt>
    <dgm:pt modelId="{C381C993-F168-443F-9E68-94E5B7630470}" type="parTrans" cxnId="{F6146B70-53C4-4436-87CA-DD6466949A59}">
      <dgm:prSet/>
      <dgm:spPr/>
      <dgm:t>
        <a:bodyPr/>
        <a:lstStyle/>
        <a:p>
          <a:endParaRPr lang="ru-RU" sz="1400">
            <a:latin typeface="Times New Roman" pitchFamily="18" charset="0"/>
            <a:cs typeface="Times New Roman" pitchFamily="18" charset="0"/>
          </a:endParaRPr>
        </a:p>
      </dgm:t>
    </dgm:pt>
    <dgm:pt modelId="{749B11B9-6BCA-41E8-B7A8-EE34BBA88749}" type="sibTrans" cxnId="{F6146B70-53C4-4436-87CA-DD6466949A59}">
      <dgm:prSet/>
      <dgm:spPr/>
      <dgm:t>
        <a:bodyPr/>
        <a:lstStyle/>
        <a:p>
          <a:endParaRPr lang="ru-RU" sz="1400">
            <a:latin typeface="Times New Roman" pitchFamily="18" charset="0"/>
            <a:cs typeface="Times New Roman" pitchFamily="18" charset="0"/>
          </a:endParaRPr>
        </a:p>
      </dgm:t>
    </dgm:pt>
    <dgm:pt modelId="{A93977D1-B1AE-4CAD-9ACE-B58B6D1BBE33}">
      <dgm:prSet phldrT="[Текст]" custT="1"/>
      <dgm:spPr/>
      <dgm:t>
        <a:bodyPr/>
        <a:lstStyle/>
        <a:p>
          <a:r>
            <a:rPr lang="kk-KZ"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dgm:t>
    </dgm:pt>
    <dgm:pt modelId="{BC25D1EA-75E9-41D1-A631-DC68FDFAC74A}" type="parTrans" cxnId="{33C2EF1D-B93E-4701-BEA1-E91943C6CEEC}">
      <dgm:prSet/>
      <dgm:spPr/>
      <dgm:t>
        <a:bodyPr/>
        <a:lstStyle/>
        <a:p>
          <a:endParaRPr lang="ru-RU" sz="1400">
            <a:latin typeface="Times New Roman" pitchFamily="18" charset="0"/>
            <a:cs typeface="Times New Roman" pitchFamily="18" charset="0"/>
          </a:endParaRPr>
        </a:p>
      </dgm:t>
    </dgm:pt>
    <dgm:pt modelId="{2EE1AC8F-776D-4857-8E01-869D7CC6F4B6}" type="sibTrans" cxnId="{33C2EF1D-B93E-4701-BEA1-E91943C6CEEC}">
      <dgm:prSet/>
      <dgm:spPr/>
      <dgm:t>
        <a:bodyPr/>
        <a:lstStyle/>
        <a:p>
          <a:endParaRPr lang="ru-RU" sz="1400">
            <a:latin typeface="Times New Roman" pitchFamily="18" charset="0"/>
            <a:cs typeface="Times New Roman" pitchFamily="18" charset="0"/>
          </a:endParaRPr>
        </a:p>
      </dgm:t>
    </dgm:pt>
    <dgm:pt modelId="{A7DDE154-866E-4EB0-AFAD-D8EB24FB0D81}">
      <dgm:prSet phldrT="[Текст]" custT="1"/>
      <dgm:spPr/>
      <dgm:t>
        <a:bodyPr/>
        <a:lstStyle/>
        <a:p>
          <a:r>
            <a:rPr lang="kk-KZ" sz="1400" b="1" dirty="0" smtClean="0">
              <a:latin typeface="Times New Roman" pitchFamily="18" charset="0"/>
              <a:cs typeface="Times New Roman" pitchFamily="18" charset="0"/>
            </a:rPr>
            <a:t>Желіге салатын жеке ақпаратыңызға мұқият болыңыз. </a:t>
          </a:r>
          <a:r>
            <a:rPr lang="kk-KZ" sz="1400" dirty="0" smtClean="0">
              <a:latin typeface="Times New Roman" pitchFamily="18" charset="0"/>
              <a:cs typeface="Times New Roman" pitchFamily="18" charset="0"/>
            </a:rPr>
            <a:t>Ауқатты тұрмысыңызды бейнелейтін өз үйіңіздің немесе саяжайыңыздың суретін салғанша, кешегі серуен кезінде достарыңызбен түскен селфиді салғаныңыз орынды болады. Сондай-ақ басқалардың ерекше назарын аударатын, арандатушылық сипаттағы фотосуреттерді салудан аулақ болыңыз. Мұндай нәрселер теріс пиғылды адамдарды тартуы мүмкін. </a:t>
          </a:r>
          <a:endParaRPr lang="ru-RU" sz="1400" dirty="0">
            <a:latin typeface="Times New Roman" pitchFamily="18" charset="0"/>
            <a:cs typeface="Times New Roman" pitchFamily="18" charset="0"/>
          </a:endParaRPr>
        </a:p>
      </dgm:t>
    </dgm:pt>
    <dgm:pt modelId="{3904D124-3752-42C5-9CFA-C5B2C6E91146}" type="parTrans" cxnId="{1F1D68F2-0BFD-4A28-9D38-BD2EF2B8F744}">
      <dgm:prSet/>
      <dgm:spPr/>
      <dgm:t>
        <a:bodyPr/>
        <a:lstStyle/>
        <a:p>
          <a:endParaRPr lang="ru-RU" sz="1400">
            <a:latin typeface="Times New Roman" pitchFamily="18" charset="0"/>
            <a:cs typeface="Times New Roman" pitchFamily="18" charset="0"/>
          </a:endParaRPr>
        </a:p>
      </dgm:t>
    </dgm:pt>
    <dgm:pt modelId="{DB146E27-397B-44E0-8BBC-4739D1163A51}" type="sibTrans" cxnId="{1F1D68F2-0BFD-4A28-9D38-BD2EF2B8F744}">
      <dgm:prSet/>
      <dgm:spPr/>
      <dgm:t>
        <a:bodyPr/>
        <a:lstStyle/>
        <a:p>
          <a:endParaRPr lang="ru-RU" sz="1400">
            <a:latin typeface="Times New Roman" pitchFamily="18" charset="0"/>
            <a:cs typeface="Times New Roman" pitchFamily="18" charset="0"/>
          </a:endParaRPr>
        </a:p>
      </dgm:t>
    </dgm:pt>
    <dgm:pt modelId="{602C53BF-2D0B-44AC-A5B2-97AF8FDACCFA}">
      <dgm:prSet custT="1"/>
      <dgm:spPr/>
      <dgm:t>
        <a:bodyPr/>
        <a:lstStyle/>
        <a:p>
          <a:r>
            <a:rPr lang="kk-KZ"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dgm:t>
    </dgm:pt>
    <dgm:pt modelId="{0163F303-90D7-4B87-A8F7-2E533CC897E2}" type="parTrans" cxnId="{A11CD91A-EA08-4FD5-AFEE-EC0B9B58AC69}">
      <dgm:prSet/>
      <dgm:spPr/>
      <dgm:t>
        <a:bodyPr/>
        <a:lstStyle/>
        <a:p>
          <a:endParaRPr lang="ru-RU" sz="1400">
            <a:latin typeface="Times New Roman" pitchFamily="18" charset="0"/>
            <a:cs typeface="Times New Roman" pitchFamily="18" charset="0"/>
          </a:endParaRPr>
        </a:p>
      </dgm:t>
    </dgm:pt>
    <dgm:pt modelId="{0DD6E342-5806-435E-A93F-E2261B4F681B}" type="sibTrans" cxnId="{A11CD91A-EA08-4FD5-AFEE-EC0B9B58AC69}">
      <dgm:prSet/>
      <dgm:spPr/>
      <dgm:t>
        <a:bodyPr/>
        <a:lstStyle/>
        <a:p>
          <a:endParaRPr lang="ru-RU" sz="1400">
            <a:latin typeface="Times New Roman" pitchFamily="18" charset="0"/>
            <a:cs typeface="Times New Roman" pitchFamily="18" charset="0"/>
          </a:endParaRPr>
        </a:p>
      </dgm:t>
    </dgm:pt>
    <dgm:pt modelId="{2B590019-75EC-44D9-B3F3-9ECFDAA6227D}">
      <dgm:prSet custT="1"/>
      <dgm:spPr/>
      <dgm:t>
        <a:bodyPr/>
        <a:lstStyle/>
        <a:p>
          <a:r>
            <a:rPr lang="kk-KZ"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dgm:t>
    </dgm:pt>
    <dgm:pt modelId="{7CCD7054-79CF-4C6F-A969-947A668E001B}" type="parTrans" cxnId="{B5040F01-2B4D-44AB-897E-942CAAE4421A}">
      <dgm:prSet/>
      <dgm:spPr/>
      <dgm:t>
        <a:bodyPr/>
        <a:lstStyle/>
        <a:p>
          <a:endParaRPr lang="ru-RU" sz="1400">
            <a:latin typeface="Times New Roman" pitchFamily="18" charset="0"/>
            <a:cs typeface="Times New Roman" pitchFamily="18" charset="0"/>
          </a:endParaRPr>
        </a:p>
      </dgm:t>
    </dgm:pt>
    <dgm:pt modelId="{DC5B13D8-A24D-4701-A860-F0558EE6C75F}" type="sibTrans" cxnId="{B5040F01-2B4D-44AB-897E-942CAAE4421A}">
      <dgm:prSet/>
      <dgm:spPr/>
      <dgm:t>
        <a:bodyPr/>
        <a:lstStyle/>
        <a:p>
          <a:endParaRPr lang="ru-RU" sz="1400">
            <a:latin typeface="Times New Roman" pitchFamily="18" charset="0"/>
            <a:cs typeface="Times New Roman" pitchFamily="18" charset="0"/>
          </a:endParaRPr>
        </a:p>
      </dgm:t>
    </dgm:pt>
    <dgm:pt modelId="{A6FF413E-3861-4E95-94AA-0DEC60137FA7}">
      <dgm:prSet custT="1"/>
      <dgm:spPr/>
      <dgm:t>
        <a:bodyPr/>
        <a:lstStyle/>
        <a:p>
          <a:r>
            <a:rPr lang="kk-KZ" sz="1400" b="1" dirty="0" smtClean="0">
              <a:latin typeface="Times New Roman" pitchFamily="18" charset="0"/>
              <a:cs typeface="Times New Roman" pitchFamily="18" charset="0"/>
            </a:rPr>
            <a:t>Өзіңіз білетін адамдармен ғана араласыңыз. </a:t>
          </a:r>
          <a:r>
            <a:rPr lang="kk-KZ" sz="1400" dirty="0" smtClean="0">
              <a:latin typeface="Times New Roman" pitchFamily="18" charset="0"/>
              <a:cs typeface="Times New Roman" pitchFamily="18" charset="0"/>
            </a:rPr>
            <a:t>Егер сіз хабарламалар арқылы ғана сырттай таныс виртуалды досыңыздан шақырту алсаңыз, кездесуден бас тартқан дұрыс. Бұл өте қауіпті болуы мүмкін.</a:t>
          </a:r>
          <a:endParaRPr lang="ru-RU" sz="1400" dirty="0">
            <a:latin typeface="Times New Roman" pitchFamily="18" charset="0"/>
            <a:cs typeface="Times New Roman" pitchFamily="18" charset="0"/>
          </a:endParaRPr>
        </a:p>
      </dgm:t>
    </dgm:pt>
    <dgm:pt modelId="{FE8C909B-E7E4-439F-965D-38172A73A73F}" type="parTrans" cxnId="{C4B48410-76AA-4494-A472-AE17CA22F2F3}">
      <dgm:prSet/>
      <dgm:spPr/>
      <dgm:t>
        <a:bodyPr/>
        <a:lstStyle/>
        <a:p>
          <a:endParaRPr lang="ru-RU" sz="1400">
            <a:latin typeface="Times New Roman" pitchFamily="18" charset="0"/>
            <a:cs typeface="Times New Roman" pitchFamily="18" charset="0"/>
          </a:endParaRPr>
        </a:p>
      </dgm:t>
    </dgm:pt>
    <dgm:pt modelId="{C0A3D516-3494-438A-9D58-DD50C1672F1E}" type="sibTrans" cxnId="{C4B48410-76AA-4494-A472-AE17CA22F2F3}">
      <dgm:prSet/>
      <dgm:spPr/>
      <dgm:t>
        <a:bodyPr/>
        <a:lstStyle/>
        <a:p>
          <a:endParaRPr lang="ru-RU" sz="1400">
            <a:latin typeface="Times New Roman" pitchFamily="18" charset="0"/>
            <a:cs typeface="Times New Roman" pitchFamily="18" charset="0"/>
          </a:endParaRPr>
        </a:p>
      </dgm:t>
    </dgm:pt>
    <dgm:pt modelId="{A85D2419-BAD7-4025-9D22-CC34531A1CF6}">
      <dgm:prSet custT="1"/>
      <dgm:spPr/>
      <dgm:t>
        <a:bodyPr/>
        <a:lstStyle/>
        <a:p>
          <a:r>
            <a:rPr lang="kk-KZ" sz="1400" b="1" dirty="0" smtClean="0">
              <a:latin typeface="Times New Roman" pitchFamily="18" charset="0"/>
              <a:cs typeface="Times New Roman" pitchFamily="18" charset="0"/>
            </a:rPr>
            <a:t>Әрбір аккаунтыңызда жеке құпиясөз (пароль) болуы керек.</a:t>
          </a:r>
          <a:r>
            <a:rPr lang="kk-KZ" sz="1400" dirty="0" smtClean="0">
              <a:latin typeface="Times New Roman" pitchFamily="18" charset="0"/>
              <a:cs typeface="Times New Roman" pitchFamily="18" charset="0"/>
            </a:rPr>
            <a:t> Бұл Сіздің әлеуметтік желідегі парақшаңыздың логині мен құпиясөзін қолға түсірген алаяқтар мобильді банкіңізге қол жеткізе алмауы үшін керек. Ал мұндай оқиғалар жиі болып тұрады. </a:t>
          </a:r>
          <a:endParaRPr lang="ru-RU" sz="1400" dirty="0">
            <a:latin typeface="Times New Roman" pitchFamily="18" charset="0"/>
            <a:cs typeface="Times New Roman" pitchFamily="18" charset="0"/>
          </a:endParaRPr>
        </a:p>
      </dgm:t>
    </dgm:pt>
    <dgm:pt modelId="{03C0A9BC-039E-4B3B-BEEF-3CD694E4F236}" type="parTrans" cxnId="{646FE60F-B1C2-4F0D-92E2-D7B242C7F286}">
      <dgm:prSet/>
      <dgm:spPr/>
      <dgm:t>
        <a:bodyPr/>
        <a:lstStyle/>
        <a:p>
          <a:endParaRPr lang="ru-RU" sz="1400">
            <a:latin typeface="Times New Roman" pitchFamily="18" charset="0"/>
            <a:cs typeface="Times New Roman" pitchFamily="18" charset="0"/>
          </a:endParaRPr>
        </a:p>
      </dgm:t>
    </dgm:pt>
    <dgm:pt modelId="{AD7B9A78-36AC-4A51-A072-DA9F117A6E01}" type="sibTrans" cxnId="{646FE60F-B1C2-4F0D-92E2-D7B242C7F286}">
      <dgm:prSet/>
      <dgm:spPr/>
      <dgm:t>
        <a:bodyPr/>
        <a:lstStyle/>
        <a:p>
          <a:endParaRPr lang="ru-RU" sz="1400">
            <a:latin typeface="Times New Roman" pitchFamily="18" charset="0"/>
            <a:cs typeface="Times New Roman" pitchFamily="18" charset="0"/>
          </a:endParaRPr>
        </a:p>
      </dgm:t>
    </dgm:pt>
    <dgm:pt modelId="{73144401-8928-40E6-8F85-412E74333656}" type="pres">
      <dgm:prSet presAssocID="{469D3502-FD4C-44B1-AC31-DFCA4EC17F45}" presName="linearFlow" presStyleCnt="0">
        <dgm:presLayoutVars>
          <dgm:dir/>
          <dgm:animLvl val="lvl"/>
          <dgm:resizeHandles val="exact"/>
        </dgm:presLayoutVars>
      </dgm:prSet>
      <dgm:spPr/>
    </dgm:pt>
    <dgm:pt modelId="{002E3288-74E2-4A49-A76E-9FCE893AE54E}" type="pres">
      <dgm:prSet presAssocID="{BCA83929-6492-4DD8-9424-79CEF1B772BA}" presName="composite" presStyleCnt="0"/>
      <dgm:spPr/>
    </dgm:pt>
    <dgm:pt modelId="{910336E8-9A8F-4AD4-B51E-20E00F08A3B8}" type="pres">
      <dgm:prSet presAssocID="{BCA83929-6492-4DD8-9424-79CEF1B772BA}" presName="parentText" presStyleLbl="alignNode1" presStyleIdx="0" presStyleCnt="5">
        <dgm:presLayoutVars>
          <dgm:chMax val="1"/>
          <dgm:bulletEnabled val="1"/>
        </dgm:presLayoutVars>
      </dgm:prSet>
      <dgm:spPr/>
    </dgm:pt>
    <dgm:pt modelId="{39EF4DEB-0D61-4CE3-B56F-09C95802068B}" type="pres">
      <dgm:prSet presAssocID="{BCA83929-6492-4DD8-9424-79CEF1B772BA}" presName="descendantText" presStyleLbl="alignAcc1" presStyleIdx="0" presStyleCnt="5">
        <dgm:presLayoutVars>
          <dgm:bulletEnabled val="1"/>
        </dgm:presLayoutVars>
      </dgm:prSet>
      <dgm:spPr/>
      <dgm:t>
        <a:bodyPr/>
        <a:lstStyle/>
        <a:p>
          <a:endParaRPr lang="ru-RU"/>
        </a:p>
      </dgm:t>
    </dgm:pt>
    <dgm:pt modelId="{0AE86E76-9C8E-4484-8D68-29B123B5DED9}" type="pres">
      <dgm:prSet presAssocID="{0BE04D4C-6953-48BB-A28C-C6B47410FCAE}" presName="sp" presStyleCnt="0"/>
      <dgm:spPr/>
    </dgm:pt>
    <dgm:pt modelId="{288AD8BD-C642-4655-B328-239E0F4392AF}" type="pres">
      <dgm:prSet presAssocID="{FE0AA972-96A2-4AAE-90C3-4D8A0C19473B}" presName="composite" presStyleCnt="0"/>
      <dgm:spPr/>
    </dgm:pt>
    <dgm:pt modelId="{1A3188CC-4AFB-434E-8A1F-EF1FDEE9D9E8}" type="pres">
      <dgm:prSet presAssocID="{FE0AA972-96A2-4AAE-90C3-4D8A0C19473B}" presName="parentText" presStyleLbl="alignNode1" presStyleIdx="1" presStyleCnt="5">
        <dgm:presLayoutVars>
          <dgm:chMax val="1"/>
          <dgm:bulletEnabled val="1"/>
        </dgm:presLayoutVars>
      </dgm:prSet>
      <dgm:spPr/>
    </dgm:pt>
    <dgm:pt modelId="{F32A33E5-8303-4814-97FC-A5CAC61B33EE}" type="pres">
      <dgm:prSet presAssocID="{FE0AA972-96A2-4AAE-90C3-4D8A0C19473B}" presName="descendantText" presStyleLbl="alignAcc1" presStyleIdx="1" presStyleCnt="5">
        <dgm:presLayoutVars>
          <dgm:bulletEnabled val="1"/>
        </dgm:presLayoutVars>
      </dgm:prSet>
      <dgm:spPr/>
      <dgm:t>
        <a:bodyPr/>
        <a:lstStyle/>
        <a:p>
          <a:endParaRPr lang="ru-RU"/>
        </a:p>
      </dgm:t>
    </dgm:pt>
    <dgm:pt modelId="{922AA272-3D46-4032-9226-78D1B2293425}" type="pres">
      <dgm:prSet presAssocID="{2F736071-2095-4F95-A087-B5CE22274B8C}" presName="sp" presStyleCnt="0"/>
      <dgm:spPr/>
    </dgm:pt>
    <dgm:pt modelId="{43D97E08-EF09-4B5B-B4B5-F065F214FBF9}" type="pres">
      <dgm:prSet presAssocID="{A93977D1-B1AE-4CAD-9ACE-B58B6D1BBE33}" presName="composite" presStyleCnt="0"/>
      <dgm:spPr/>
    </dgm:pt>
    <dgm:pt modelId="{98332726-E463-489E-BE30-2F94EE7DCC87}" type="pres">
      <dgm:prSet presAssocID="{A93977D1-B1AE-4CAD-9ACE-B58B6D1BBE33}" presName="parentText" presStyleLbl="alignNode1" presStyleIdx="2" presStyleCnt="5">
        <dgm:presLayoutVars>
          <dgm:chMax val="1"/>
          <dgm:bulletEnabled val="1"/>
        </dgm:presLayoutVars>
      </dgm:prSet>
      <dgm:spPr/>
      <dgm:t>
        <a:bodyPr/>
        <a:lstStyle/>
        <a:p>
          <a:endParaRPr lang="ru-RU"/>
        </a:p>
      </dgm:t>
    </dgm:pt>
    <dgm:pt modelId="{32397DC0-B719-4002-BF16-5FD65D50AEE2}" type="pres">
      <dgm:prSet presAssocID="{A93977D1-B1AE-4CAD-9ACE-B58B6D1BBE33}" presName="descendantText" presStyleLbl="alignAcc1" presStyleIdx="2" presStyleCnt="5" custScaleY="131213">
        <dgm:presLayoutVars>
          <dgm:bulletEnabled val="1"/>
        </dgm:presLayoutVars>
      </dgm:prSet>
      <dgm:spPr/>
      <dgm:t>
        <a:bodyPr/>
        <a:lstStyle/>
        <a:p>
          <a:endParaRPr lang="ru-RU"/>
        </a:p>
      </dgm:t>
    </dgm:pt>
    <dgm:pt modelId="{DA2258D3-0869-47C0-9C0C-B77D469EAF0F}" type="pres">
      <dgm:prSet presAssocID="{2EE1AC8F-776D-4857-8E01-869D7CC6F4B6}" presName="sp" presStyleCnt="0"/>
      <dgm:spPr/>
    </dgm:pt>
    <dgm:pt modelId="{D2F325AF-3F8A-46FC-B378-35D13995EEBF}" type="pres">
      <dgm:prSet presAssocID="{602C53BF-2D0B-44AC-A5B2-97AF8FDACCFA}" presName="composite" presStyleCnt="0"/>
      <dgm:spPr/>
    </dgm:pt>
    <dgm:pt modelId="{CE8284F3-4BEA-4456-A1C0-BFCCD56F95E4}" type="pres">
      <dgm:prSet presAssocID="{602C53BF-2D0B-44AC-A5B2-97AF8FDACCFA}" presName="parentText" presStyleLbl="alignNode1" presStyleIdx="3" presStyleCnt="5">
        <dgm:presLayoutVars>
          <dgm:chMax val="1"/>
          <dgm:bulletEnabled val="1"/>
        </dgm:presLayoutVars>
      </dgm:prSet>
      <dgm:spPr/>
    </dgm:pt>
    <dgm:pt modelId="{0A524049-A531-406D-8D97-0CFD3D7C84BB}" type="pres">
      <dgm:prSet presAssocID="{602C53BF-2D0B-44AC-A5B2-97AF8FDACCFA}" presName="descendantText" presStyleLbl="alignAcc1" presStyleIdx="3" presStyleCnt="5">
        <dgm:presLayoutVars>
          <dgm:bulletEnabled val="1"/>
        </dgm:presLayoutVars>
      </dgm:prSet>
      <dgm:spPr/>
      <dgm:t>
        <a:bodyPr/>
        <a:lstStyle/>
        <a:p>
          <a:endParaRPr lang="ru-RU"/>
        </a:p>
      </dgm:t>
    </dgm:pt>
    <dgm:pt modelId="{EF054CEE-88BA-4D5F-9C7D-1B72E5573026}" type="pres">
      <dgm:prSet presAssocID="{0DD6E342-5806-435E-A93F-E2261B4F681B}" presName="sp" presStyleCnt="0"/>
      <dgm:spPr/>
    </dgm:pt>
    <dgm:pt modelId="{0244D696-FACD-4BD0-96C6-D04290C0050E}" type="pres">
      <dgm:prSet presAssocID="{2B590019-75EC-44D9-B3F3-9ECFDAA6227D}" presName="composite" presStyleCnt="0"/>
      <dgm:spPr/>
    </dgm:pt>
    <dgm:pt modelId="{4892B42F-5216-4EB6-9DB3-C0E1D4D01F41}" type="pres">
      <dgm:prSet presAssocID="{2B590019-75EC-44D9-B3F3-9ECFDAA6227D}" presName="parentText" presStyleLbl="alignNode1" presStyleIdx="4" presStyleCnt="5">
        <dgm:presLayoutVars>
          <dgm:chMax val="1"/>
          <dgm:bulletEnabled val="1"/>
        </dgm:presLayoutVars>
      </dgm:prSet>
      <dgm:spPr/>
    </dgm:pt>
    <dgm:pt modelId="{37E9E24F-0DB6-488D-9F95-706BB40B7D4B}" type="pres">
      <dgm:prSet presAssocID="{2B590019-75EC-44D9-B3F3-9ECFDAA6227D}" presName="descendantText" presStyleLbl="alignAcc1" presStyleIdx="4" presStyleCnt="5">
        <dgm:presLayoutVars>
          <dgm:bulletEnabled val="1"/>
        </dgm:presLayoutVars>
      </dgm:prSet>
      <dgm:spPr/>
      <dgm:t>
        <a:bodyPr/>
        <a:lstStyle/>
        <a:p>
          <a:endParaRPr lang="ru-RU"/>
        </a:p>
      </dgm:t>
    </dgm:pt>
  </dgm:ptLst>
  <dgm:cxnLst>
    <dgm:cxn modelId="{6CBC969A-D71B-485D-9315-C6479AF7BCEB}" srcId="{469D3502-FD4C-44B1-AC31-DFCA4EC17F45}" destId="{BCA83929-6492-4DD8-9424-79CEF1B772BA}" srcOrd="0" destOrd="0" parTransId="{81534A56-E51A-44C4-AC74-6A95B8E3C682}" sibTransId="{0BE04D4C-6953-48BB-A28C-C6B47410FCAE}"/>
    <dgm:cxn modelId="{B5040F01-2B4D-44AB-897E-942CAAE4421A}" srcId="{469D3502-FD4C-44B1-AC31-DFCA4EC17F45}" destId="{2B590019-75EC-44D9-B3F3-9ECFDAA6227D}" srcOrd="4" destOrd="0" parTransId="{7CCD7054-79CF-4C6F-A969-947A668E001B}" sibTransId="{DC5B13D8-A24D-4701-A860-F0558EE6C75F}"/>
    <dgm:cxn modelId="{2BC79EFD-9C49-471C-AFC1-F516385AC7A1}" type="presOf" srcId="{BCA83929-6492-4DD8-9424-79CEF1B772BA}" destId="{910336E8-9A8F-4AD4-B51E-20E00F08A3B8}" srcOrd="0" destOrd="0" presId="urn:microsoft.com/office/officeart/2005/8/layout/chevron2"/>
    <dgm:cxn modelId="{33C2EF1D-B93E-4701-BEA1-E91943C6CEEC}" srcId="{469D3502-FD4C-44B1-AC31-DFCA4EC17F45}" destId="{A93977D1-B1AE-4CAD-9ACE-B58B6D1BBE33}" srcOrd="2" destOrd="0" parTransId="{BC25D1EA-75E9-41D1-A631-DC68FDFAC74A}" sibTransId="{2EE1AC8F-776D-4857-8E01-869D7CC6F4B6}"/>
    <dgm:cxn modelId="{7417ED9A-0DB7-4696-952F-677EBFB844C3}" type="presOf" srcId="{FE0AA972-96A2-4AAE-90C3-4D8A0C19473B}" destId="{1A3188CC-4AFB-434E-8A1F-EF1FDEE9D9E8}" srcOrd="0" destOrd="0" presId="urn:microsoft.com/office/officeart/2005/8/layout/chevron2"/>
    <dgm:cxn modelId="{5A4EA48D-07F8-4ACB-9BC8-0A9FE721B941}" type="presOf" srcId="{469D3502-FD4C-44B1-AC31-DFCA4EC17F45}" destId="{73144401-8928-40E6-8F85-412E74333656}" srcOrd="0" destOrd="0" presId="urn:microsoft.com/office/officeart/2005/8/layout/chevron2"/>
    <dgm:cxn modelId="{A11CD91A-EA08-4FD5-AFEE-EC0B9B58AC69}" srcId="{469D3502-FD4C-44B1-AC31-DFCA4EC17F45}" destId="{602C53BF-2D0B-44AC-A5B2-97AF8FDACCFA}" srcOrd="3" destOrd="0" parTransId="{0163F303-90D7-4B87-A8F7-2E533CC897E2}" sibTransId="{0DD6E342-5806-435E-A93F-E2261B4F681B}"/>
    <dgm:cxn modelId="{FD573343-3283-4560-8F09-910207349C73}" type="presOf" srcId="{DF95CEB9-C99D-4E95-9791-34724D410150}" destId="{F32A33E5-8303-4814-97FC-A5CAC61B33EE}" srcOrd="0" destOrd="0" presId="urn:microsoft.com/office/officeart/2005/8/layout/chevron2"/>
    <dgm:cxn modelId="{BBF8C4DE-FDC1-4CA1-9DB1-8570F4B2C043}" type="presOf" srcId="{64337B3B-CDD6-47E0-923D-E7B8A3595CD6}" destId="{39EF4DEB-0D61-4CE3-B56F-09C95802068B}" srcOrd="0" destOrd="0" presId="urn:microsoft.com/office/officeart/2005/8/layout/chevron2"/>
    <dgm:cxn modelId="{646FE60F-B1C2-4F0D-92E2-D7B242C7F286}" srcId="{2B590019-75EC-44D9-B3F3-9ECFDAA6227D}" destId="{A85D2419-BAD7-4025-9D22-CC34531A1CF6}" srcOrd="0" destOrd="0" parTransId="{03C0A9BC-039E-4B3B-BEEF-3CD694E4F236}" sibTransId="{AD7B9A78-36AC-4A51-A072-DA9F117A6E01}"/>
    <dgm:cxn modelId="{05743686-1420-4B78-B443-D0CFA7472934}" srcId="{BCA83929-6492-4DD8-9424-79CEF1B772BA}" destId="{64337B3B-CDD6-47E0-923D-E7B8A3595CD6}" srcOrd="0" destOrd="0" parTransId="{128D281A-79CC-4AF3-BA4B-7383719BE6BF}" sibTransId="{C86DFD88-7917-4512-8E00-96EC4031EBF6}"/>
    <dgm:cxn modelId="{C4B48410-76AA-4494-A472-AE17CA22F2F3}" srcId="{602C53BF-2D0B-44AC-A5B2-97AF8FDACCFA}" destId="{A6FF413E-3861-4E95-94AA-0DEC60137FA7}" srcOrd="0" destOrd="0" parTransId="{FE8C909B-E7E4-439F-965D-38172A73A73F}" sibTransId="{C0A3D516-3494-438A-9D58-DD50C1672F1E}"/>
    <dgm:cxn modelId="{1E9ABAEC-5ACA-447A-A8D4-25BF9CB46C2E}" type="presOf" srcId="{2B590019-75EC-44D9-B3F3-9ECFDAA6227D}" destId="{4892B42F-5216-4EB6-9DB3-C0E1D4D01F41}" srcOrd="0" destOrd="0" presId="urn:microsoft.com/office/officeart/2005/8/layout/chevron2"/>
    <dgm:cxn modelId="{4F623674-F83B-4758-A958-83B61F746BC1}" type="presOf" srcId="{A93977D1-B1AE-4CAD-9ACE-B58B6D1BBE33}" destId="{98332726-E463-489E-BE30-2F94EE7DCC87}" srcOrd="0" destOrd="0" presId="urn:microsoft.com/office/officeart/2005/8/layout/chevron2"/>
    <dgm:cxn modelId="{A1A16941-E073-4F95-B4D9-F7C373BC3DC5}" type="presOf" srcId="{602C53BF-2D0B-44AC-A5B2-97AF8FDACCFA}" destId="{CE8284F3-4BEA-4456-A1C0-BFCCD56F95E4}" srcOrd="0" destOrd="0" presId="urn:microsoft.com/office/officeart/2005/8/layout/chevron2"/>
    <dgm:cxn modelId="{F6146B70-53C4-4436-87CA-DD6466949A59}" srcId="{FE0AA972-96A2-4AAE-90C3-4D8A0C19473B}" destId="{DF95CEB9-C99D-4E95-9791-34724D410150}" srcOrd="0" destOrd="0" parTransId="{C381C993-F168-443F-9E68-94E5B7630470}" sibTransId="{749B11B9-6BCA-41E8-B7A8-EE34BBA88749}"/>
    <dgm:cxn modelId="{1F1D68F2-0BFD-4A28-9D38-BD2EF2B8F744}" srcId="{A93977D1-B1AE-4CAD-9ACE-B58B6D1BBE33}" destId="{A7DDE154-866E-4EB0-AFAD-D8EB24FB0D81}" srcOrd="0" destOrd="0" parTransId="{3904D124-3752-42C5-9CFA-C5B2C6E91146}" sibTransId="{DB146E27-397B-44E0-8BBC-4739D1163A51}"/>
    <dgm:cxn modelId="{4A6FAA85-BFEB-488C-BCE4-E8DE9EBA6DF1}" type="presOf" srcId="{A85D2419-BAD7-4025-9D22-CC34531A1CF6}" destId="{37E9E24F-0DB6-488D-9F95-706BB40B7D4B}" srcOrd="0" destOrd="0" presId="urn:microsoft.com/office/officeart/2005/8/layout/chevron2"/>
    <dgm:cxn modelId="{7EFA6EDD-CE57-49CD-AAF9-9E6B5B885292}" type="presOf" srcId="{A7DDE154-866E-4EB0-AFAD-D8EB24FB0D81}" destId="{32397DC0-B719-4002-BF16-5FD65D50AEE2}" srcOrd="0" destOrd="0" presId="urn:microsoft.com/office/officeart/2005/8/layout/chevron2"/>
    <dgm:cxn modelId="{119B0881-971B-456C-B102-2F7A40E988A6}" type="presOf" srcId="{A6FF413E-3861-4E95-94AA-0DEC60137FA7}" destId="{0A524049-A531-406D-8D97-0CFD3D7C84BB}" srcOrd="0" destOrd="0" presId="urn:microsoft.com/office/officeart/2005/8/layout/chevron2"/>
    <dgm:cxn modelId="{6C9DD60F-DEB7-4C87-985A-E704B96319ED}" srcId="{469D3502-FD4C-44B1-AC31-DFCA4EC17F45}" destId="{FE0AA972-96A2-4AAE-90C3-4D8A0C19473B}" srcOrd="1" destOrd="0" parTransId="{BF56704C-0E05-4C0E-9AB6-743EDF4011EA}" sibTransId="{2F736071-2095-4F95-A087-B5CE22274B8C}"/>
    <dgm:cxn modelId="{BF7F7B3A-F361-4D67-8415-3ABBF39B90AF}" type="presParOf" srcId="{73144401-8928-40E6-8F85-412E74333656}" destId="{002E3288-74E2-4A49-A76E-9FCE893AE54E}" srcOrd="0" destOrd="0" presId="urn:microsoft.com/office/officeart/2005/8/layout/chevron2"/>
    <dgm:cxn modelId="{228490D6-3289-4527-947E-0A4F87B01899}" type="presParOf" srcId="{002E3288-74E2-4A49-A76E-9FCE893AE54E}" destId="{910336E8-9A8F-4AD4-B51E-20E00F08A3B8}" srcOrd="0" destOrd="0" presId="urn:microsoft.com/office/officeart/2005/8/layout/chevron2"/>
    <dgm:cxn modelId="{48D281E0-EBEF-47B7-81F0-228DB28AFD5E}" type="presParOf" srcId="{002E3288-74E2-4A49-A76E-9FCE893AE54E}" destId="{39EF4DEB-0D61-4CE3-B56F-09C95802068B}" srcOrd="1" destOrd="0" presId="urn:microsoft.com/office/officeart/2005/8/layout/chevron2"/>
    <dgm:cxn modelId="{146DF0AE-7EBB-414B-BEBC-5FCF979B416C}" type="presParOf" srcId="{73144401-8928-40E6-8F85-412E74333656}" destId="{0AE86E76-9C8E-4484-8D68-29B123B5DED9}" srcOrd="1" destOrd="0" presId="urn:microsoft.com/office/officeart/2005/8/layout/chevron2"/>
    <dgm:cxn modelId="{DE568956-AAA7-40CF-AB33-8C318CC87C23}" type="presParOf" srcId="{73144401-8928-40E6-8F85-412E74333656}" destId="{288AD8BD-C642-4655-B328-239E0F4392AF}" srcOrd="2" destOrd="0" presId="urn:microsoft.com/office/officeart/2005/8/layout/chevron2"/>
    <dgm:cxn modelId="{164E3F30-7F43-4D63-8402-46E8CF1AF488}" type="presParOf" srcId="{288AD8BD-C642-4655-B328-239E0F4392AF}" destId="{1A3188CC-4AFB-434E-8A1F-EF1FDEE9D9E8}" srcOrd="0" destOrd="0" presId="urn:microsoft.com/office/officeart/2005/8/layout/chevron2"/>
    <dgm:cxn modelId="{4683FAE1-E4F2-44EF-8F22-387D4A9CEC74}" type="presParOf" srcId="{288AD8BD-C642-4655-B328-239E0F4392AF}" destId="{F32A33E5-8303-4814-97FC-A5CAC61B33EE}" srcOrd="1" destOrd="0" presId="urn:microsoft.com/office/officeart/2005/8/layout/chevron2"/>
    <dgm:cxn modelId="{D1ED2FAF-08E2-4D0B-A052-5624BBAA4941}" type="presParOf" srcId="{73144401-8928-40E6-8F85-412E74333656}" destId="{922AA272-3D46-4032-9226-78D1B2293425}" srcOrd="3" destOrd="0" presId="urn:microsoft.com/office/officeart/2005/8/layout/chevron2"/>
    <dgm:cxn modelId="{6263438D-18A3-4A43-AF73-2A6AA4A02BD3}" type="presParOf" srcId="{73144401-8928-40E6-8F85-412E74333656}" destId="{43D97E08-EF09-4B5B-B4B5-F065F214FBF9}" srcOrd="4" destOrd="0" presId="urn:microsoft.com/office/officeart/2005/8/layout/chevron2"/>
    <dgm:cxn modelId="{CA4DDB3E-86DF-43BA-A805-D619E0E22002}" type="presParOf" srcId="{43D97E08-EF09-4B5B-B4B5-F065F214FBF9}" destId="{98332726-E463-489E-BE30-2F94EE7DCC87}" srcOrd="0" destOrd="0" presId="urn:microsoft.com/office/officeart/2005/8/layout/chevron2"/>
    <dgm:cxn modelId="{5645AE45-8751-4BD1-98C8-F8B1F85A6713}" type="presParOf" srcId="{43D97E08-EF09-4B5B-B4B5-F065F214FBF9}" destId="{32397DC0-B719-4002-BF16-5FD65D50AEE2}" srcOrd="1" destOrd="0" presId="urn:microsoft.com/office/officeart/2005/8/layout/chevron2"/>
    <dgm:cxn modelId="{F9509F64-D824-4561-AF84-572AC10895BA}" type="presParOf" srcId="{73144401-8928-40E6-8F85-412E74333656}" destId="{DA2258D3-0869-47C0-9C0C-B77D469EAF0F}" srcOrd="5" destOrd="0" presId="urn:microsoft.com/office/officeart/2005/8/layout/chevron2"/>
    <dgm:cxn modelId="{FA2D7536-75BD-4FA2-AAB7-69885CCE4AB0}" type="presParOf" srcId="{73144401-8928-40E6-8F85-412E74333656}" destId="{D2F325AF-3F8A-46FC-B378-35D13995EEBF}" srcOrd="6" destOrd="0" presId="urn:microsoft.com/office/officeart/2005/8/layout/chevron2"/>
    <dgm:cxn modelId="{2EAF64F2-F4EE-47E2-A507-5F213AEE749A}" type="presParOf" srcId="{D2F325AF-3F8A-46FC-B378-35D13995EEBF}" destId="{CE8284F3-4BEA-4456-A1C0-BFCCD56F95E4}" srcOrd="0" destOrd="0" presId="urn:microsoft.com/office/officeart/2005/8/layout/chevron2"/>
    <dgm:cxn modelId="{3A240E33-735B-4061-BA0B-71D1A4D968EB}" type="presParOf" srcId="{D2F325AF-3F8A-46FC-B378-35D13995EEBF}" destId="{0A524049-A531-406D-8D97-0CFD3D7C84BB}" srcOrd="1" destOrd="0" presId="urn:microsoft.com/office/officeart/2005/8/layout/chevron2"/>
    <dgm:cxn modelId="{8A96166B-8B43-4561-ABF8-81F2D0FB9E8D}" type="presParOf" srcId="{73144401-8928-40E6-8F85-412E74333656}" destId="{EF054CEE-88BA-4D5F-9C7D-1B72E5573026}" srcOrd="7" destOrd="0" presId="urn:microsoft.com/office/officeart/2005/8/layout/chevron2"/>
    <dgm:cxn modelId="{CC05EDCD-63AB-472C-8EF0-D1E2FBDD84E2}" type="presParOf" srcId="{73144401-8928-40E6-8F85-412E74333656}" destId="{0244D696-FACD-4BD0-96C6-D04290C0050E}" srcOrd="8" destOrd="0" presId="urn:microsoft.com/office/officeart/2005/8/layout/chevron2"/>
    <dgm:cxn modelId="{8E68B126-4D57-4930-A1A7-318A0623AFBC}" type="presParOf" srcId="{0244D696-FACD-4BD0-96C6-D04290C0050E}" destId="{4892B42F-5216-4EB6-9DB3-C0E1D4D01F41}" srcOrd="0" destOrd="0" presId="urn:microsoft.com/office/officeart/2005/8/layout/chevron2"/>
    <dgm:cxn modelId="{D7F8E08C-0DF2-4C70-8563-256FF363FDA7}" type="presParOf" srcId="{0244D696-FACD-4BD0-96C6-D04290C0050E}" destId="{37E9E24F-0DB6-488D-9F95-706BB40B7D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6D815-790A-4E91-AE4A-FB45F8A017F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505FA04B-4A4B-4E73-BE6B-8DA57A9BC83A}">
      <dgm:prSet phldrT="[Текст]" custT="1"/>
      <dgm:spPr/>
      <dgm:t>
        <a:bodyPr/>
        <a:lstStyle/>
        <a:p>
          <a:r>
            <a:rPr lang="kk-KZ"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dgm:t>
    </dgm:pt>
    <dgm:pt modelId="{2E963661-F600-4114-902D-04894DB73A54}" type="parTrans" cxnId="{B9D0C288-1885-40D1-9E79-73E8F966DA85}">
      <dgm:prSet/>
      <dgm:spPr/>
      <dgm:t>
        <a:bodyPr/>
        <a:lstStyle/>
        <a:p>
          <a:endParaRPr lang="ru-RU" sz="1400">
            <a:latin typeface="Times New Roman" pitchFamily="18" charset="0"/>
            <a:cs typeface="Times New Roman" pitchFamily="18" charset="0"/>
          </a:endParaRPr>
        </a:p>
      </dgm:t>
    </dgm:pt>
    <dgm:pt modelId="{B51F418C-4A2C-4944-AE91-855FD66B69EA}" type="sibTrans" cxnId="{B9D0C288-1885-40D1-9E79-73E8F966DA85}">
      <dgm:prSet/>
      <dgm:spPr/>
      <dgm:t>
        <a:bodyPr/>
        <a:lstStyle/>
        <a:p>
          <a:endParaRPr lang="ru-RU" sz="1400">
            <a:latin typeface="Times New Roman" pitchFamily="18" charset="0"/>
            <a:cs typeface="Times New Roman" pitchFamily="18" charset="0"/>
          </a:endParaRPr>
        </a:p>
      </dgm:t>
    </dgm:pt>
    <dgm:pt modelId="{F8EA352C-B3AC-46BD-AA1B-A57748E91B3C}">
      <dgm:prSet phldrT="[Текст]" custT="1"/>
      <dgm:spPr/>
      <dgm:t>
        <a:bodyPr/>
        <a:lstStyle/>
        <a:p>
          <a:r>
            <a:rPr lang="kk-KZ" sz="1400" b="1" dirty="0" smtClean="0">
              <a:latin typeface="Times New Roman" pitchFamily="18" charset="0"/>
              <a:cs typeface="Times New Roman" pitchFamily="18" charset="0"/>
            </a:rPr>
            <a:t>Күрделі құпиясөз пайдаланыңыз. </a:t>
          </a:r>
          <a:r>
            <a:rPr lang="kk-KZ" sz="1400" dirty="0" smtClean="0">
              <a:latin typeface="Times New Roman" pitchFamily="18" charset="0"/>
              <a:cs typeface="Times New Roman" pitchFamily="18" charset="0"/>
            </a:rPr>
            <a:t>Сөздіктегі сөздерді, «есімім+ұялы телефон» тіркесімін қолданудың қажеті жоқ. Транслитерация да жақсы нұсқа болып табылмайды. Оның орнына әріптерді, сандарды, белгілерді қолданыңыз. Және бұл «12345» сияқты реттілікте болғаннан гөрі ретсіз белгілер жиынтығы болғаны дұрыс. Дегенмен, ең күрделі деген құпиясөзді де кем дегенде жарты жылда бір рет өзгертіп отыру керек. Құпиясөзді фотосуреттерде немесе жазбалардағы ұзақ мәтіннің арасында сақтауға болады.</a:t>
          </a:r>
          <a:endParaRPr lang="ru-RU" sz="1400" dirty="0">
            <a:latin typeface="Times New Roman" pitchFamily="18" charset="0"/>
            <a:cs typeface="Times New Roman" pitchFamily="18" charset="0"/>
          </a:endParaRPr>
        </a:p>
      </dgm:t>
    </dgm:pt>
    <dgm:pt modelId="{AF9C1B23-860C-474F-848F-6D8B52A4B301}" type="parTrans" cxnId="{8567E0D6-E2E7-46B4-AB66-548F45BCE659}">
      <dgm:prSet/>
      <dgm:spPr/>
      <dgm:t>
        <a:bodyPr/>
        <a:lstStyle/>
        <a:p>
          <a:endParaRPr lang="ru-RU" sz="1400">
            <a:latin typeface="Times New Roman" pitchFamily="18" charset="0"/>
            <a:cs typeface="Times New Roman" pitchFamily="18" charset="0"/>
          </a:endParaRPr>
        </a:p>
      </dgm:t>
    </dgm:pt>
    <dgm:pt modelId="{28D1866F-0B93-4F5E-A0EE-60E1A7ED15E8}" type="sibTrans" cxnId="{8567E0D6-E2E7-46B4-AB66-548F45BCE659}">
      <dgm:prSet/>
      <dgm:spPr/>
      <dgm:t>
        <a:bodyPr/>
        <a:lstStyle/>
        <a:p>
          <a:endParaRPr lang="ru-RU" sz="1400">
            <a:latin typeface="Times New Roman" pitchFamily="18" charset="0"/>
            <a:cs typeface="Times New Roman" pitchFamily="18" charset="0"/>
          </a:endParaRPr>
        </a:p>
      </dgm:t>
    </dgm:pt>
    <dgm:pt modelId="{D92B48DF-9261-420C-B42D-2AA1E4B31440}">
      <dgm:prSet phldrT="[Текст]" custT="1"/>
      <dgm:spPr/>
      <dgm:t>
        <a:bodyPr/>
        <a:lstStyle/>
        <a:p>
          <a:r>
            <a:rPr lang="kk-KZ"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dgm:t>
    </dgm:pt>
    <dgm:pt modelId="{24AB27DF-BA15-4CC0-AA42-F2C5DEFD2991}" type="parTrans" cxnId="{7E32BAC8-DDF8-449A-8C2A-E99F03E805B3}">
      <dgm:prSet/>
      <dgm:spPr/>
      <dgm:t>
        <a:bodyPr/>
        <a:lstStyle/>
        <a:p>
          <a:endParaRPr lang="ru-RU" sz="1400">
            <a:latin typeface="Times New Roman" pitchFamily="18" charset="0"/>
            <a:cs typeface="Times New Roman" pitchFamily="18" charset="0"/>
          </a:endParaRPr>
        </a:p>
      </dgm:t>
    </dgm:pt>
    <dgm:pt modelId="{15A3B110-BF64-4A23-9571-34D7E2BEAC99}" type="sibTrans" cxnId="{7E32BAC8-DDF8-449A-8C2A-E99F03E805B3}">
      <dgm:prSet/>
      <dgm:spPr/>
      <dgm:t>
        <a:bodyPr/>
        <a:lstStyle/>
        <a:p>
          <a:endParaRPr lang="ru-RU" sz="1400">
            <a:latin typeface="Times New Roman" pitchFamily="18" charset="0"/>
            <a:cs typeface="Times New Roman" pitchFamily="18" charset="0"/>
          </a:endParaRPr>
        </a:p>
      </dgm:t>
    </dgm:pt>
    <dgm:pt modelId="{BCFDA123-3D98-46E7-A948-375F9DD6FB90}">
      <dgm:prSet phldrT="[Текст]" custT="1"/>
      <dgm:spPr/>
      <dgm:t>
        <a:bodyPr/>
        <a:lstStyle/>
        <a:p>
          <a:r>
            <a:rPr lang="kk-KZ" sz="1400" b="1" dirty="0" smtClean="0">
              <a:latin typeface="Times New Roman" pitchFamily="18" charset="0"/>
              <a:cs typeface="Times New Roman" pitchFamily="18" charset="0"/>
            </a:rPr>
            <a:t>Қосымшалар мен бағдарламалық жасақтаманы жаңартып отырыңыз.</a:t>
          </a:r>
          <a:r>
            <a:rPr lang="kk-KZ" sz="1400" dirty="0" smtClean="0">
              <a:latin typeface="Times New Roman" pitchFamily="18" charset="0"/>
              <a:cs typeface="Times New Roman" pitchFamily="18" charset="0"/>
            </a:rPr>
            <a:t> Жүйе Сізге бағдарламалық жаңартуды орнату туралы ескертпе жасаған кезде, мұны бірден орындаңыз.</a:t>
          </a:r>
          <a:endParaRPr lang="ru-RU" sz="1400" dirty="0">
            <a:latin typeface="Times New Roman" pitchFamily="18" charset="0"/>
            <a:cs typeface="Times New Roman" pitchFamily="18" charset="0"/>
          </a:endParaRPr>
        </a:p>
      </dgm:t>
    </dgm:pt>
    <dgm:pt modelId="{E99D7E8C-A412-4BD0-B343-1B89115E2CD8}" type="parTrans" cxnId="{59EBF1A7-D6A9-4F5C-B8E2-3814B28F1D02}">
      <dgm:prSet/>
      <dgm:spPr/>
      <dgm:t>
        <a:bodyPr/>
        <a:lstStyle/>
        <a:p>
          <a:endParaRPr lang="ru-RU" sz="1400">
            <a:latin typeface="Times New Roman" pitchFamily="18" charset="0"/>
            <a:cs typeface="Times New Roman" pitchFamily="18" charset="0"/>
          </a:endParaRPr>
        </a:p>
      </dgm:t>
    </dgm:pt>
    <dgm:pt modelId="{F3AB2772-EB6D-4BAB-AAE9-A8F9016B4D1E}" type="sibTrans" cxnId="{59EBF1A7-D6A9-4F5C-B8E2-3814B28F1D02}">
      <dgm:prSet/>
      <dgm:spPr/>
      <dgm:t>
        <a:bodyPr/>
        <a:lstStyle/>
        <a:p>
          <a:endParaRPr lang="ru-RU" sz="1400">
            <a:latin typeface="Times New Roman" pitchFamily="18" charset="0"/>
            <a:cs typeface="Times New Roman" pitchFamily="18" charset="0"/>
          </a:endParaRPr>
        </a:p>
      </dgm:t>
    </dgm:pt>
    <dgm:pt modelId="{45BBBAD4-A74D-4AA2-8ACF-1AE3A3FBA480}">
      <dgm:prSet phldrT="[Текст]" custT="1"/>
      <dgm:spPr/>
      <dgm:t>
        <a:bodyPr/>
        <a:lstStyle/>
        <a:p>
          <a:r>
            <a:rPr lang="kk-KZ"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dgm:t>
    </dgm:pt>
    <dgm:pt modelId="{521335B1-3120-412D-A484-DD85700C208E}" type="parTrans" cxnId="{305230B7-6639-4CEC-B242-DF5211A35A03}">
      <dgm:prSet/>
      <dgm:spPr/>
      <dgm:t>
        <a:bodyPr/>
        <a:lstStyle/>
        <a:p>
          <a:endParaRPr lang="ru-RU" sz="1400">
            <a:latin typeface="Times New Roman" pitchFamily="18" charset="0"/>
            <a:cs typeface="Times New Roman" pitchFamily="18" charset="0"/>
          </a:endParaRPr>
        </a:p>
      </dgm:t>
    </dgm:pt>
    <dgm:pt modelId="{EF1FAC5B-E65C-438F-9283-3C9047C05952}" type="sibTrans" cxnId="{305230B7-6639-4CEC-B242-DF5211A35A03}">
      <dgm:prSet/>
      <dgm:spPr/>
      <dgm:t>
        <a:bodyPr/>
        <a:lstStyle/>
        <a:p>
          <a:endParaRPr lang="ru-RU" sz="1400">
            <a:latin typeface="Times New Roman" pitchFamily="18" charset="0"/>
            <a:cs typeface="Times New Roman" pitchFamily="18" charset="0"/>
          </a:endParaRPr>
        </a:p>
      </dgm:t>
    </dgm:pt>
    <dgm:pt modelId="{61F9EAD7-CD0E-4EB4-B4CB-172C9FBD5432}">
      <dgm:prSet phldrT="[Текст]" custT="1"/>
      <dgm:spPr/>
      <dgm:t>
        <a:bodyPr/>
        <a:lstStyle/>
        <a:p>
          <a:r>
            <a:rPr lang="kk-KZ" sz="1400" b="1" dirty="0" smtClean="0">
              <a:latin typeface="Times New Roman" pitchFamily="18" charset="0"/>
              <a:cs typeface="Times New Roman" pitchFamily="18" charset="0"/>
            </a:rPr>
            <a:t>Барлық сілтемелер Сізге қажетті жерге апармауы мүмкін. </a:t>
          </a:r>
          <a:r>
            <a:rPr lang="kk-KZ" sz="1400" dirty="0" smtClean="0">
              <a:latin typeface="Times New Roman" pitchFamily="18" charset="0"/>
              <a:cs typeface="Times New Roman" pitchFamily="18" charset="0"/>
            </a:rPr>
            <a:t>Поштаңызға белгілі бір сілтемелер бойынша өту туралы өтініштер жиі келіп тұруы мүмкін. Ал сілтемемен өтетін болсаңыз, ол жерде «зиянкес бағдарлама», яғни құжаттарыңызға шабуыл жасайтын бағдарламалық жасақтама болуы мүмкін. Ол пайдаланушыға байқаусыз түрде оның бұрын браузерге енгізілген логиндері мен құпиясөздерін, төлем карталарының нөмірлерін, құжаттар мен төлқұжаттардың сканер көшірмелерін тауып алуы мүмкін. Өзіңізге бейтаныс адамдардың хатында көрсетілген мұндай сілтемелерді ешқашан басуға болмайды.</a:t>
          </a:r>
          <a:endParaRPr lang="ru-RU" sz="1400" dirty="0">
            <a:latin typeface="Times New Roman" pitchFamily="18" charset="0"/>
            <a:cs typeface="Times New Roman" pitchFamily="18" charset="0"/>
          </a:endParaRPr>
        </a:p>
      </dgm:t>
    </dgm:pt>
    <dgm:pt modelId="{22FEA92E-378B-4789-98D4-7A42FF8ED626}" type="parTrans" cxnId="{179165C8-37A1-435C-BEED-68A65C872411}">
      <dgm:prSet/>
      <dgm:spPr/>
      <dgm:t>
        <a:bodyPr/>
        <a:lstStyle/>
        <a:p>
          <a:endParaRPr lang="ru-RU" sz="1400">
            <a:latin typeface="Times New Roman" pitchFamily="18" charset="0"/>
            <a:cs typeface="Times New Roman" pitchFamily="18" charset="0"/>
          </a:endParaRPr>
        </a:p>
      </dgm:t>
    </dgm:pt>
    <dgm:pt modelId="{6D00EDBD-4160-421E-8D74-02F019DBAC5A}" type="sibTrans" cxnId="{179165C8-37A1-435C-BEED-68A65C872411}">
      <dgm:prSet/>
      <dgm:spPr/>
      <dgm:t>
        <a:bodyPr/>
        <a:lstStyle/>
        <a:p>
          <a:endParaRPr lang="ru-RU" sz="1400">
            <a:latin typeface="Times New Roman" pitchFamily="18" charset="0"/>
            <a:cs typeface="Times New Roman" pitchFamily="18" charset="0"/>
          </a:endParaRPr>
        </a:p>
      </dgm:t>
    </dgm:pt>
    <dgm:pt modelId="{3812824B-2294-4F53-BF37-EDD2562E8C96}">
      <dgm:prSet custT="1"/>
      <dgm:spPr/>
      <dgm:t>
        <a:bodyPr/>
        <a:lstStyle/>
        <a:p>
          <a:r>
            <a:rPr lang="kk-KZ" sz="1400" dirty="0" smtClean="0">
              <a:latin typeface="Times New Roman" pitchFamily="18" charset="0"/>
              <a:cs typeface="Times New Roman" pitchFamily="18" charset="0"/>
            </a:rPr>
            <a:t>9</a:t>
          </a:r>
          <a:endParaRPr lang="ru-RU" sz="1400" dirty="0">
            <a:latin typeface="Times New Roman" pitchFamily="18" charset="0"/>
            <a:cs typeface="Times New Roman" pitchFamily="18" charset="0"/>
          </a:endParaRPr>
        </a:p>
      </dgm:t>
    </dgm:pt>
    <dgm:pt modelId="{7A78495B-1006-427A-8696-48CB4F2EB462}" type="parTrans" cxnId="{6DBB362E-CE3B-467A-B311-0E46A74B7315}">
      <dgm:prSet/>
      <dgm:spPr/>
      <dgm:t>
        <a:bodyPr/>
        <a:lstStyle/>
        <a:p>
          <a:endParaRPr lang="ru-RU" sz="1400">
            <a:latin typeface="Times New Roman" pitchFamily="18" charset="0"/>
            <a:cs typeface="Times New Roman" pitchFamily="18" charset="0"/>
          </a:endParaRPr>
        </a:p>
      </dgm:t>
    </dgm:pt>
    <dgm:pt modelId="{68541C2D-5697-4A32-B8A7-E5BC985368E7}" type="sibTrans" cxnId="{6DBB362E-CE3B-467A-B311-0E46A74B7315}">
      <dgm:prSet/>
      <dgm:spPr/>
      <dgm:t>
        <a:bodyPr/>
        <a:lstStyle/>
        <a:p>
          <a:endParaRPr lang="ru-RU" sz="1400">
            <a:latin typeface="Times New Roman" pitchFamily="18" charset="0"/>
            <a:cs typeface="Times New Roman" pitchFamily="18" charset="0"/>
          </a:endParaRPr>
        </a:p>
      </dgm:t>
    </dgm:pt>
    <dgm:pt modelId="{AFE637C7-AB65-4BD5-8BD1-402B9F353043}">
      <dgm:prSet custT="1"/>
      <dgm:spPr/>
      <dgm:t>
        <a:bodyPr/>
        <a:lstStyle/>
        <a:p>
          <a:r>
            <a:rPr lang="kk-KZ" sz="1400" b="1" dirty="0" smtClean="0">
              <a:latin typeface="Times New Roman" pitchFamily="18" charset="0"/>
              <a:cs typeface="Times New Roman" pitchFamily="18" charset="0"/>
            </a:rPr>
            <a:t>Ойын барысында ақша төлемеңіз. </a:t>
          </a:r>
          <a:r>
            <a:rPr lang="kk-KZ" sz="1400" dirty="0" smtClean="0">
              <a:latin typeface="Times New Roman" pitchFamily="18" charset="0"/>
              <a:cs typeface="Times New Roman" pitchFamily="18" charset="0"/>
            </a:rPr>
            <a:t>Интернеттегі онлайн ойын Сізден қосымша кристалдар, қосымша өмір, қорғаныс сауыты үшін ақша төлеуді сұрағанда, бұл ұсынысты орындамаңыз. Өз төлем картаңыздың мәліметтерін енгізуге болмайды, әйтпесе Сіз өзіңіздің ойынға құмарлығыңызды пайдаланғысы келген алаяқтардың алдауына түсуіңіз мүмкін. </a:t>
          </a:r>
          <a:endParaRPr lang="ru-RU" sz="1400" dirty="0">
            <a:latin typeface="Times New Roman" pitchFamily="18" charset="0"/>
            <a:cs typeface="Times New Roman" pitchFamily="18" charset="0"/>
          </a:endParaRPr>
        </a:p>
      </dgm:t>
    </dgm:pt>
    <dgm:pt modelId="{5814CA20-F1F3-4A0C-A411-8823DF91D2F7}" type="parTrans" cxnId="{59C46DF7-B25B-4DD9-8FF3-576E22AA8D14}">
      <dgm:prSet/>
      <dgm:spPr/>
      <dgm:t>
        <a:bodyPr/>
        <a:lstStyle/>
        <a:p>
          <a:endParaRPr lang="ru-RU" sz="1400">
            <a:latin typeface="Times New Roman" pitchFamily="18" charset="0"/>
            <a:cs typeface="Times New Roman" pitchFamily="18" charset="0"/>
          </a:endParaRPr>
        </a:p>
      </dgm:t>
    </dgm:pt>
    <dgm:pt modelId="{0244307D-9754-475F-9E95-AAFE676C33C1}" type="sibTrans" cxnId="{59C46DF7-B25B-4DD9-8FF3-576E22AA8D14}">
      <dgm:prSet/>
      <dgm:spPr/>
      <dgm:t>
        <a:bodyPr/>
        <a:lstStyle/>
        <a:p>
          <a:endParaRPr lang="ru-RU" sz="1400">
            <a:latin typeface="Times New Roman" pitchFamily="18" charset="0"/>
            <a:cs typeface="Times New Roman" pitchFamily="18" charset="0"/>
          </a:endParaRPr>
        </a:p>
      </dgm:t>
    </dgm:pt>
    <dgm:pt modelId="{76B6C6B0-3DA7-4866-950C-D57A06F7334B}" type="pres">
      <dgm:prSet presAssocID="{ACA6D815-790A-4E91-AE4A-FB45F8A017F1}" presName="linearFlow" presStyleCnt="0">
        <dgm:presLayoutVars>
          <dgm:dir/>
          <dgm:animLvl val="lvl"/>
          <dgm:resizeHandles val="exact"/>
        </dgm:presLayoutVars>
      </dgm:prSet>
      <dgm:spPr/>
    </dgm:pt>
    <dgm:pt modelId="{B7D28749-4261-4212-92F5-952DF4F0D6F9}" type="pres">
      <dgm:prSet presAssocID="{505FA04B-4A4B-4E73-BE6B-8DA57A9BC83A}" presName="composite" presStyleCnt="0"/>
      <dgm:spPr/>
    </dgm:pt>
    <dgm:pt modelId="{42D2613E-A6E5-4DCD-A0DE-88945E3AFB04}" type="pres">
      <dgm:prSet presAssocID="{505FA04B-4A4B-4E73-BE6B-8DA57A9BC83A}" presName="parentText" presStyleLbl="alignNode1" presStyleIdx="0" presStyleCnt="4">
        <dgm:presLayoutVars>
          <dgm:chMax val="1"/>
          <dgm:bulletEnabled val="1"/>
        </dgm:presLayoutVars>
      </dgm:prSet>
      <dgm:spPr/>
    </dgm:pt>
    <dgm:pt modelId="{A8FB099D-EB39-4839-8C3D-FB55E6A9C0E6}" type="pres">
      <dgm:prSet presAssocID="{505FA04B-4A4B-4E73-BE6B-8DA57A9BC83A}" presName="descendantText" presStyleLbl="alignAcc1" presStyleIdx="0" presStyleCnt="4" custScaleY="125468">
        <dgm:presLayoutVars>
          <dgm:bulletEnabled val="1"/>
        </dgm:presLayoutVars>
      </dgm:prSet>
      <dgm:spPr/>
      <dgm:t>
        <a:bodyPr/>
        <a:lstStyle/>
        <a:p>
          <a:endParaRPr lang="ru-RU"/>
        </a:p>
      </dgm:t>
    </dgm:pt>
    <dgm:pt modelId="{F5BDE175-5D86-4EEF-AC41-5960EA86EE29}" type="pres">
      <dgm:prSet presAssocID="{B51F418C-4A2C-4944-AE91-855FD66B69EA}" presName="sp" presStyleCnt="0"/>
      <dgm:spPr/>
    </dgm:pt>
    <dgm:pt modelId="{F0BDD366-1D00-4CCD-81D5-5F51020EF56E}" type="pres">
      <dgm:prSet presAssocID="{D92B48DF-9261-420C-B42D-2AA1E4B31440}" presName="composite" presStyleCnt="0"/>
      <dgm:spPr/>
    </dgm:pt>
    <dgm:pt modelId="{D24B29A2-74CC-4A5D-A6AE-E1BF48C3942D}" type="pres">
      <dgm:prSet presAssocID="{D92B48DF-9261-420C-B42D-2AA1E4B31440}" presName="parentText" presStyleLbl="alignNode1" presStyleIdx="1" presStyleCnt="4">
        <dgm:presLayoutVars>
          <dgm:chMax val="1"/>
          <dgm:bulletEnabled val="1"/>
        </dgm:presLayoutVars>
      </dgm:prSet>
      <dgm:spPr/>
    </dgm:pt>
    <dgm:pt modelId="{CDE1B125-4C2A-4D54-9860-25E78298065B}" type="pres">
      <dgm:prSet presAssocID="{D92B48DF-9261-420C-B42D-2AA1E4B31440}" presName="descendantText" presStyleLbl="alignAcc1" presStyleIdx="1" presStyleCnt="4">
        <dgm:presLayoutVars>
          <dgm:bulletEnabled val="1"/>
        </dgm:presLayoutVars>
      </dgm:prSet>
      <dgm:spPr/>
      <dgm:t>
        <a:bodyPr/>
        <a:lstStyle/>
        <a:p>
          <a:endParaRPr lang="ru-RU"/>
        </a:p>
      </dgm:t>
    </dgm:pt>
    <dgm:pt modelId="{CA143FD4-DBB2-4A5A-BE12-B56E1DFEB998}" type="pres">
      <dgm:prSet presAssocID="{15A3B110-BF64-4A23-9571-34D7E2BEAC99}" presName="sp" presStyleCnt="0"/>
      <dgm:spPr/>
    </dgm:pt>
    <dgm:pt modelId="{B797C284-4F65-46EF-BC43-037E76F19DB3}" type="pres">
      <dgm:prSet presAssocID="{45BBBAD4-A74D-4AA2-8ACF-1AE3A3FBA480}" presName="composite" presStyleCnt="0"/>
      <dgm:spPr/>
    </dgm:pt>
    <dgm:pt modelId="{F947EC63-E697-4C62-88AC-E496CF60E9F4}" type="pres">
      <dgm:prSet presAssocID="{45BBBAD4-A74D-4AA2-8ACF-1AE3A3FBA480}" presName="parentText" presStyleLbl="alignNode1" presStyleIdx="2" presStyleCnt="4">
        <dgm:presLayoutVars>
          <dgm:chMax val="1"/>
          <dgm:bulletEnabled val="1"/>
        </dgm:presLayoutVars>
      </dgm:prSet>
      <dgm:spPr/>
    </dgm:pt>
    <dgm:pt modelId="{BC8C3422-DE05-44B4-9122-1536A65DD685}" type="pres">
      <dgm:prSet presAssocID="{45BBBAD4-A74D-4AA2-8ACF-1AE3A3FBA480}" presName="descendantText" presStyleLbl="alignAcc1" presStyleIdx="2" presStyleCnt="4" custScaleY="148011">
        <dgm:presLayoutVars>
          <dgm:bulletEnabled val="1"/>
        </dgm:presLayoutVars>
      </dgm:prSet>
      <dgm:spPr/>
      <dgm:t>
        <a:bodyPr/>
        <a:lstStyle/>
        <a:p>
          <a:endParaRPr lang="ru-RU"/>
        </a:p>
      </dgm:t>
    </dgm:pt>
    <dgm:pt modelId="{9447DB5F-F6B9-462F-A96C-28BCC8EC5B8F}" type="pres">
      <dgm:prSet presAssocID="{EF1FAC5B-E65C-438F-9283-3C9047C05952}" presName="sp" presStyleCnt="0"/>
      <dgm:spPr/>
    </dgm:pt>
    <dgm:pt modelId="{7D447B40-1985-4BA0-A532-DF5A2E67F04E}" type="pres">
      <dgm:prSet presAssocID="{3812824B-2294-4F53-BF37-EDD2562E8C96}" presName="composite" presStyleCnt="0"/>
      <dgm:spPr/>
    </dgm:pt>
    <dgm:pt modelId="{5124B041-F05B-4D98-8789-543EABC0CE23}" type="pres">
      <dgm:prSet presAssocID="{3812824B-2294-4F53-BF37-EDD2562E8C96}" presName="parentText" presStyleLbl="alignNode1" presStyleIdx="3" presStyleCnt="4">
        <dgm:presLayoutVars>
          <dgm:chMax val="1"/>
          <dgm:bulletEnabled val="1"/>
        </dgm:presLayoutVars>
      </dgm:prSet>
      <dgm:spPr/>
    </dgm:pt>
    <dgm:pt modelId="{67ABEFD4-63A4-4AE0-80E4-D90831B949FA}" type="pres">
      <dgm:prSet presAssocID="{3812824B-2294-4F53-BF37-EDD2562E8C96}" presName="descendantText" presStyleLbl="alignAcc1" presStyleIdx="3" presStyleCnt="4">
        <dgm:presLayoutVars>
          <dgm:bulletEnabled val="1"/>
        </dgm:presLayoutVars>
      </dgm:prSet>
      <dgm:spPr/>
      <dgm:t>
        <a:bodyPr/>
        <a:lstStyle/>
        <a:p>
          <a:endParaRPr lang="ru-RU"/>
        </a:p>
      </dgm:t>
    </dgm:pt>
  </dgm:ptLst>
  <dgm:cxnLst>
    <dgm:cxn modelId="{244ABD61-12EA-4D4D-85C7-FBB18113996F}" type="presOf" srcId="{D92B48DF-9261-420C-B42D-2AA1E4B31440}" destId="{D24B29A2-74CC-4A5D-A6AE-E1BF48C3942D}" srcOrd="0" destOrd="0" presId="urn:microsoft.com/office/officeart/2005/8/layout/chevron2"/>
    <dgm:cxn modelId="{C72FEE07-A9E2-4B59-944A-4D44E3165BC6}" type="presOf" srcId="{45BBBAD4-A74D-4AA2-8ACF-1AE3A3FBA480}" destId="{F947EC63-E697-4C62-88AC-E496CF60E9F4}" srcOrd="0" destOrd="0" presId="urn:microsoft.com/office/officeart/2005/8/layout/chevron2"/>
    <dgm:cxn modelId="{59EBF1A7-D6A9-4F5C-B8E2-3814B28F1D02}" srcId="{D92B48DF-9261-420C-B42D-2AA1E4B31440}" destId="{BCFDA123-3D98-46E7-A948-375F9DD6FB90}" srcOrd="0" destOrd="0" parTransId="{E99D7E8C-A412-4BD0-B343-1B89115E2CD8}" sibTransId="{F3AB2772-EB6D-4BAB-AAE9-A8F9016B4D1E}"/>
    <dgm:cxn modelId="{51BE4FF2-6A66-4853-9E20-6594F8DC32F3}" type="presOf" srcId="{ACA6D815-790A-4E91-AE4A-FB45F8A017F1}" destId="{76B6C6B0-3DA7-4866-950C-D57A06F7334B}" srcOrd="0" destOrd="0" presId="urn:microsoft.com/office/officeart/2005/8/layout/chevron2"/>
    <dgm:cxn modelId="{E4BB4929-0B91-4571-83AB-316CDC405EA9}" type="presOf" srcId="{AFE637C7-AB65-4BD5-8BD1-402B9F353043}" destId="{67ABEFD4-63A4-4AE0-80E4-D90831B949FA}" srcOrd="0" destOrd="0" presId="urn:microsoft.com/office/officeart/2005/8/layout/chevron2"/>
    <dgm:cxn modelId="{BEFB151B-8B1A-4E9C-99CF-490F931E2DDA}" type="presOf" srcId="{61F9EAD7-CD0E-4EB4-B4CB-172C9FBD5432}" destId="{BC8C3422-DE05-44B4-9122-1536A65DD685}" srcOrd="0" destOrd="0" presId="urn:microsoft.com/office/officeart/2005/8/layout/chevron2"/>
    <dgm:cxn modelId="{B9D0C288-1885-40D1-9E79-73E8F966DA85}" srcId="{ACA6D815-790A-4E91-AE4A-FB45F8A017F1}" destId="{505FA04B-4A4B-4E73-BE6B-8DA57A9BC83A}" srcOrd="0" destOrd="0" parTransId="{2E963661-F600-4114-902D-04894DB73A54}" sibTransId="{B51F418C-4A2C-4944-AE91-855FD66B69EA}"/>
    <dgm:cxn modelId="{7E32BAC8-DDF8-449A-8C2A-E99F03E805B3}" srcId="{ACA6D815-790A-4E91-AE4A-FB45F8A017F1}" destId="{D92B48DF-9261-420C-B42D-2AA1E4B31440}" srcOrd="1" destOrd="0" parTransId="{24AB27DF-BA15-4CC0-AA42-F2C5DEFD2991}" sibTransId="{15A3B110-BF64-4A23-9571-34D7E2BEAC99}"/>
    <dgm:cxn modelId="{A21E4D1A-868A-433B-8D76-D81E8582BB9B}" type="presOf" srcId="{3812824B-2294-4F53-BF37-EDD2562E8C96}" destId="{5124B041-F05B-4D98-8789-543EABC0CE23}" srcOrd="0" destOrd="0" presId="urn:microsoft.com/office/officeart/2005/8/layout/chevron2"/>
    <dgm:cxn modelId="{59C46DF7-B25B-4DD9-8FF3-576E22AA8D14}" srcId="{3812824B-2294-4F53-BF37-EDD2562E8C96}" destId="{AFE637C7-AB65-4BD5-8BD1-402B9F353043}" srcOrd="0" destOrd="0" parTransId="{5814CA20-F1F3-4A0C-A411-8823DF91D2F7}" sibTransId="{0244307D-9754-475F-9E95-AAFE676C33C1}"/>
    <dgm:cxn modelId="{8567E0D6-E2E7-46B4-AB66-548F45BCE659}" srcId="{505FA04B-4A4B-4E73-BE6B-8DA57A9BC83A}" destId="{F8EA352C-B3AC-46BD-AA1B-A57748E91B3C}" srcOrd="0" destOrd="0" parTransId="{AF9C1B23-860C-474F-848F-6D8B52A4B301}" sibTransId="{28D1866F-0B93-4F5E-A0EE-60E1A7ED15E8}"/>
    <dgm:cxn modelId="{179165C8-37A1-435C-BEED-68A65C872411}" srcId="{45BBBAD4-A74D-4AA2-8ACF-1AE3A3FBA480}" destId="{61F9EAD7-CD0E-4EB4-B4CB-172C9FBD5432}" srcOrd="0" destOrd="0" parTransId="{22FEA92E-378B-4789-98D4-7A42FF8ED626}" sibTransId="{6D00EDBD-4160-421E-8D74-02F019DBAC5A}"/>
    <dgm:cxn modelId="{5A376226-A42B-49D2-8866-6618D01C54BE}" type="presOf" srcId="{BCFDA123-3D98-46E7-A948-375F9DD6FB90}" destId="{CDE1B125-4C2A-4D54-9860-25E78298065B}" srcOrd="0" destOrd="0" presId="urn:microsoft.com/office/officeart/2005/8/layout/chevron2"/>
    <dgm:cxn modelId="{ACAF4351-4ECE-46BD-802E-9E6239FEF706}" type="presOf" srcId="{F8EA352C-B3AC-46BD-AA1B-A57748E91B3C}" destId="{A8FB099D-EB39-4839-8C3D-FB55E6A9C0E6}" srcOrd="0" destOrd="0" presId="urn:microsoft.com/office/officeart/2005/8/layout/chevron2"/>
    <dgm:cxn modelId="{6DBB362E-CE3B-467A-B311-0E46A74B7315}" srcId="{ACA6D815-790A-4E91-AE4A-FB45F8A017F1}" destId="{3812824B-2294-4F53-BF37-EDD2562E8C96}" srcOrd="3" destOrd="0" parTransId="{7A78495B-1006-427A-8696-48CB4F2EB462}" sibTransId="{68541C2D-5697-4A32-B8A7-E5BC985368E7}"/>
    <dgm:cxn modelId="{0F639260-2408-4AB3-8C2A-9B276B5838F1}" type="presOf" srcId="{505FA04B-4A4B-4E73-BE6B-8DA57A9BC83A}" destId="{42D2613E-A6E5-4DCD-A0DE-88945E3AFB04}" srcOrd="0" destOrd="0" presId="urn:microsoft.com/office/officeart/2005/8/layout/chevron2"/>
    <dgm:cxn modelId="{305230B7-6639-4CEC-B242-DF5211A35A03}" srcId="{ACA6D815-790A-4E91-AE4A-FB45F8A017F1}" destId="{45BBBAD4-A74D-4AA2-8ACF-1AE3A3FBA480}" srcOrd="2" destOrd="0" parTransId="{521335B1-3120-412D-A484-DD85700C208E}" sibTransId="{EF1FAC5B-E65C-438F-9283-3C9047C05952}"/>
    <dgm:cxn modelId="{A11F6CA9-C548-4969-94EA-E281A31FB50B}" type="presParOf" srcId="{76B6C6B0-3DA7-4866-950C-D57A06F7334B}" destId="{B7D28749-4261-4212-92F5-952DF4F0D6F9}" srcOrd="0" destOrd="0" presId="urn:microsoft.com/office/officeart/2005/8/layout/chevron2"/>
    <dgm:cxn modelId="{6ADD5CEE-2100-4921-881B-2735C37E8BBC}" type="presParOf" srcId="{B7D28749-4261-4212-92F5-952DF4F0D6F9}" destId="{42D2613E-A6E5-4DCD-A0DE-88945E3AFB04}" srcOrd="0" destOrd="0" presId="urn:microsoft.com/office/officeart/2005/8/layout/chevron2"/>
    <dgm:cxn modelId="{7D74AE6B-C723-42A5-A329-C00512DA3BBF}" type="presParOf" srcId="{B7D28749-4261-4212-92F5-952DF4F0D6F9}" destId="{A8FB099D-EB39-4839-8C3D-FB55E6A9C0E6}" srcOrd="1" destOrd="0" presId="urn:microsoft.com/office/officeart/2005/8/layout/chevron2"/>
    <dgm:cxn modelId="{7B743038-78E5-436D-80A7-5B96EAB12DDD}" type="presParOf" srcId="{76B6C6B0-3DA7-4866-950C-D57A06F7334B}" destId="{F5BDE175-5D86-4EEF-AC41-5960EA86EE29}" srcOrd="1" destOrd="0" presId="urn:microsoft.com/office/officeart/2005/8/layout/chevron2"/>
    <dgm:cxn modelId="{817DD616-C86A-4C58-A68B-776D22441283}" type="presParOf" srcId="{76B6C6B0-3DA7-4866-950C-D57A06F7334B}" destId="{F0BDD366-1D00-4CCD-81D5-5F51020EF56E}" srcOrd="2" destOrd="0" presId="urn:microsoft.com/office/officeart/2005/8/layout/chevron2"/>
    <dgm:cxn modelId="{83B59C6F-958D-4272-AB75-EBE953FC7A18}" type="presParOf" srcId="{F0BDD366-1D00-4CCD-81D5-5F51020EF56E}" destId="{D24B29A2-74CC-4A5D-A6AE-E1BF48C3942D}" srcOrd="0" destOrd="0" presId="urn:microsoft.com/office/officeart/2005/8/layout/chevron2"/>
    <dgm:cxn modelId="{53AF38CB-863B-41D0-ADB2-98C9BE7E79EE}" type="presParOf" srcId="{F0BDD366-1D00-4CCD-81D5-5F51020EF56E}" destId="{CDE1B125-4C2A-4D54-9860-25E78298065B}" srcOrd="1" destOrd="0" presId="urn:microsoft.com/office/officeart/2005/8/layout/chevron2"/>
    <dgm:cxn modelId="{60AE273E-3825-47E7-AAB7-E37C131FAE20}" type="presParOf" srcId="{76B6C6B0-3DA7-4866-950C-D57A06F7334B}" destId="{CA143FD4-DBB2-4A5A-BE12-B56E1DFEB998}" srcOrd="3" destOrd="0" presId="urn:microsoft.com/office/officeart/2005/8/layout/chevron2"/>
    <dgm:cxn modelId="{FDC95F52-2FB6-4381-A321-E966A0485579}" type="presParOf" srcId="{76B6C6B0-3DA7-4866-950C-D57A06F7334B}" destId="{B797C284-4F65-46EF-BC43-037E76F19DB3}" srcOrd="4" destOrd="0" presId="urn:microsoft.com/office/officeart/2005/8/layout/chevron2"/>
    <dgm:cxn modelId="{CB66C31F-2351-4652-BCFF-5C7C0C233EED}" type="presParOf" srcId="{B797C284-4F65-46EF-BC43-037E76F19DB3}" destId="{F947EC63-E697-4C62-88AC-E496CF60E9F4}" srcOrd="0" destOrd="0" presId="urn:microsoft.com/office/officeart/2005/8/layout/chevron2"/>
    <dgm:cxn modelId="{58518782-B08E-4320-B1ED-F02B2A9CACE6}" type="presParOf" srcId="{B797C284-4F65-46EF-BC43-037E76F19DB3}" destId="{BC8C3422-DE05-44B4-9122-1536A65DD685}" srcOrd="1" destOrd="0" presId="urn:microsoft.com/office/officeart/2005/8/layout/chevron2"/>
    <dgm:cxn modelId="{16F98CBA-17EB-481D-905E-66382BCAC514}" type="presParOf" srcId="{76B6C6B0-3DA7-4866-950C-D57A06F7334B}" destId="{9447DB5F-F6B9-462F-A96C-28BCC8EC5B8F}" srcOrd="5" destOrd="0" presId="urn:microsoft.com/office/officeart/2005/8/layout/chevron2"/>
    <dgm:cxn modelId="{FADF3965-2D7C-44A3-B9F3-158B065322E6}" type="presParOf" srcId="{76B6C6B0-3DA7-4866-950C-D57A06F7334B}" destId="{7D447B40-1985-4BA0-A532-DF5A2E67F04E}" srcOrd="6" destOrd="0" presId="urn:microsoft.com/office/officeart/2005/8/layout/chevron2"/>
    <dgm:cxn modelId="{AA0BF603-6B55-4123-85F0-D2053306CDA8}" type="presParOf" srcId="{7D447B40-1985-4BA0-A532-DF5A2E67F04E}" destId="{5124B041-F05B-4D98-8789-543EABC0CE23}" srcOrd="0" destOrd="0" presId="urn:microsoft.com/office/officeart/2005/8/layout/chevron2"/>
    <dgm:cxn modelId="{AD06CCDC-D58C-4BE3-AABD-C33375CF0D8B}" type="presParOf" srcId="{7D447B40-1985-4BA0-A532-DF5A2E67F04E}" destId="{67ABEFD4-63A4-4AE0-80E4-D90831B949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36E8-9A8F-4AD4-B51E-20E00F08A3B8}">
      <dsp:nvSpPr>
        <dsp:cNvPr id="0" name=""/>
        <dsp:cNvSpPr/>
      </dsp:nvSpPr>
      <dsp:spPr>
        <a:xfrm rot="5400000">
          <a:off x="-173788" y="181666"/>
          <a:ext cx="1158590" cy="811013"/>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1</a:t>
          </a:r>
          <a:endParaRPr lang="ru-RU" sz="1400" kern="1200" dirty="0">
            <a:latin typeface="Times New Roman" pitchFamily="18" charset="0"/>
            <a:cs typeface="Times New Roman" pitchFamily="18" charset="0"/>
          </a:endParaRPr>
        </a:p>
      </dsp:txBody>
      <dsp:txXfrm rot="-5400000">
        <a:off x="1" y="413385"/>
        <a:ext cx="811013" cy="347577"/>
      </dsp:txXfrm>
    </dsp:sp>
    <dsp:sp modelId="{39EF4DEB-0D61-4CE3-B56F-09C95802068B}">
      <dsp:nvSpPr>
        <dsp:cNvPr id="0" name=""/>
        <dsp:cNvSpPr/>
      </dsp:nvSpPr>
      <dsp:spPr>
        <a:xfrm rot="5400000">
          <a:off x="4313440" y="-3494549"/>
          <a:ext cx="753083" cy="7757938"/>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err="1" smtClean="0">
              <a:latin typeface="Times New Roman" pitchFamily="18" charset="0"/>
              <a:cs typeface="Times New Roman" pitchFamily="18" charset="0"/>
            </a:rPr>
            <a:t>Егер</a:t>
          </a:r>
          <a:r>
            <a:rPr lang="ru-RU" sz="1400" b="1" kern="1200" dirty="0" smtClean="0">
              <a:latin typeface="Times New Roman" pitchFamily="18" charset="0"/>
              <a:cs typeface="Times New Roman" pitchFamily="18" charset="0"/>
            </a:rPr>
            <a:t> </a:t>
          </a:r>
          <a:r>
            <a:rPr lang="ru-RU" sz="1400" b="1" kern="1200" dirty="0" err="1" smtClean="0">
              <a:latin typeface="Times New Roman" pitchFamily="18" charset="0"/>
              <a:cs typeface="Times New Roman" pitchFamily="18" charset="0"/>
            </a:rPr>
            <a:t>сіздің</a:t>
          </a:r>
          <a:r>
            <a:rPr lang="ru-RU" sz="1400" b="1" kern="1200" dirty="0" smtClean="0">
              <a:latin typeface="Times New Roman" pitchFamily="18" charset="0"/>
              <a:cs typeface="Times New Roman" pitchFamily="18" charset="0"/>
            </a:rPr>
            <a:t> </a:t>
          </a:r>
          <a:r>
            <a:rPr lang="ru-RU" sz="1400" b="1" kern="1200" dirty="0" err="1" smtClean="0">
              <a:latin typeface="Times New Roman" pitchFamily="18" charset="0"/>
              <a:cs typeface="Times New Roman" pitchFamily="18" charset="0"/>
            </a:rPr>
            <a:t>компьютеріңіз</a:t>
          </a:r>
          <a:r>
            <a:rPr lang="ru-RU" sz="1400" b="1" kern="1200" dirty="0" smtClean="0">
              <a:latin typeface="Times New Roman" pitchFamily="18" charset="0"/>
              <a:cs typeface="Times New Roman" pitchFamily="18" charset="0"/>
            </a:rPr>
            <a:t> </a:t>
          </a:r>
          <a:r>
            <a:rPr lang="ru-RU" sz="1400" b="1" kern="1200" dirty="0" err="1" smtClean="0">
              <a:latin typeface="Times New Roman" pitchFamily="18" charset="0"/>
              <a:cs typeface="Times New Roman" pitchFamily="18" charset="0"/>
            </a:rPr>
            <a:t>сайттың</a:t>
          </a:r>
          <a:r>
            <a:rPr lang="ru-RU" sz="1400" b="1" kern="1200" dirty="0" smtClean="0">
              <a:latin typeface="Times New Roman" pitchFamily="18" charset="0"/>
              <a:cs typeface="Times New Roman" pitchFamily="18" charset="0"/>
            </a:rPr>
            <a:t> </a:t>
          </a:r>
          <a:r>
            <a:rPr lang="ru-RU" sz="1400" b="1" kern="1200" dirty="0" err="1" smtClean="0">
              <a:latin typeface="Times New Roman" pitchFamily="18" charset="0"/>
              <a:cs typeface="Times New Roman" pitchFamily="18" charset="0"/>
            </a:rPr>
            <a:t>қауіпті</a:t>
          </a:r>
          <a:r>
            <a:rPr lang="ru-RU" sz="1400" b="1" kern="1200" dirty="0" smtClean="0">
              <a:latin typeface="Times New Roman" pitchFamily="18" charset="0"/>
              <a:cs typeface="Times New Roman" pitchFamily="18" charset="0"/>
            </a:rPr>
            <a:t> </a:t>
          </a:r>
          <a:r>
            <a:rPr lang="ru-RU" sz="1400" b="1" kern="1200" dirty="0" err="1" smtClean="0">
              <a:latin typeface="Times New Roman" pitchFamily="18" charset="0"/>
              <a:cs typeface="Times New Roman" pitchFamily="18" charset="0"/>
            </a:rPr>
            <a:t>екен</a:t>
          </a:r>
          <a:r>
            <a:rPr lang="kk-KZ" sz="1400" b="1" kern="1200" dirty="0" smtClean="0">
              <a:latin typeface="Times New Roman" pitchFamily="18" charset="0"/>
              <a:cs typeface="Times New Roman" pitchFamily="18" charset="0"/>
            </a:rPr>
            <a:t>дігі туралы ескерту жасаса</a:t>
          </a:r>
          <a:r>
            <a:rPr lang="ru-RU" sz="1400" b="1" kern="1200" dirty="0" smtClean="0">
              <a:latin typeface="Times New Roman" pitchFamily="18" charset="0"/>
              <a:cs typeface="Times New Roman" pitchFamily="18" charset="0"/>
            </a:rPr>
            <a:t>, оны </a:t>
          </a:r>
          <a:r>
            <a:rPr lang="ru-RU" sz="1400" b="1" kern="1200" dirty="0" err="1" smtClean="0">
              <a:latin typeface="Times New Roman" pitchFamily="18" charset="0"/>
              <a:cs typeface="Times New Roman" pitchFamily="18" charset="0"/>
            </a:rPr>
            <a:t>тыңдаңыз</a:t>
          </a:r>
          <a:r>
            <a:rPr lang="ru-RU" sz="1400" b="1" kern="1200" dirty="0" smtClean="0">
              <a:latin typeface="Times New Roman" pitchFamily="18" charset="0"/>
              <a:cs typeface="Times New Roman" pitchFamily="18" charset="0"/>
            </a:rPr>
            <a:t>.</a:t>
          </a:r>
          <a:r>
            <a:rPr lang="kk-KZ" sz="1400" kern="1200" dirty="0" smtClean="0">
              <a:latin typeface="Times New Roman" pitchFamily="18" charset="0"/>
              <a:cs typeface="Times New Roman" pitchFamily="18" charset="0"/>
            </a:rPr>
            <a:t> Кейде экранда қалқымалы ескерту терезесі пайда болуы мүмкін, ал кейде браузер жолында «қызыл құлып» белгісі пайда болады. Демек, Сіз кіріп отырған сайт қауіпсіз емес, сондықтан бұл сайтты тезірек жауып шыққаныңыз дұрыс.</a:t>
          </a:r>
          <a:endParaRPr lang="ru-RU" sz="1400" kern="1200" dirty="0">
            <a:latin typeface="Times New Roman" pitchFamily="18" charset="0"/>
            <a:cs typeface="Times New Roman" pitchFamily="18" charset="0"/>
          </a:endParaRPr>
        </a:p>
      </dsp:txBody>
      <dsp:txXfrm rot="-5400000">
        <a:off x="811013" y="44640"/>
        <a:ext cx="7721176" cy="679559"/>
      </dsp:txXfrm>
    </dsp:sp>
    <dsp:sp modelId="{1A3188CC-4AFB-434E-8A1F-EF1FDEE9D9E8}">
      <dsp:nvSpPr>
        <dsp:cNvPr id="0" name=""/>
        <dsp:cNvSpPr/>
      </dsp:nvSpPr>
      <dsp:spPr>
        <a:xfrm rot="5400000">
          <a:off x="-173788" y="1226849"/>
          <a:ext cx="1158590" cy="811013"/>
        </a:xfrm>
        <a:prstGeom prst="chevron">
          <a:avLst/>
        </a:prstGeom>
        <a:solidFill>
          <a:schemeClr val="accent2">
            <a:hueOff val="-5040797"/>
            <a:satOff val="2192"/>
            <a:lumOff val="637"/>
            <a:alphaOff val="0"/>
          </a:schemeClr>
        </a:solidFill>
        <a:ln w="55000" cap="flat" cmpd="thickThin" algn="ctr">
          <a:solidFill>
            <a:schemeClr val="accent2">
              <a:hueOff val="-5040797"/>
              <a:satOff val="2192"/>
              <a:lumOff val="6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2</a:t>
          </a:r>
          <a:endParaRPr lang="ru-RU" sz="1400" kern="1200" dirty="0">
            <a:latin typeface="Times New Roman" pitchFamily="18" charset="0"/>
            <a:cs typeface="Times New Roman" pitchFamily="18" charset="0"/>
          </a:endParaRPr>
        </a:p>
      </dsp:txBody>
      <dsp:txXfrm rot="-5400000">
        <a:off x="1" y="1458568"/>
        <a:ext cx="811013" cy="347577"/>
      </dsp:txXfrm>
    </dsp:sp>
    <dsp:sp modelId="{F32A33E5-8303-4814-97FC-A5CAC61B33EE}">
      <dsp:nvSpPr>
        <dsp:cNvPr id="0" name=""/>
        <dsp:cNvSpPr/>
      </dsp:nvSpPr>
      <dsp:spPr>
        <a:xfrm rot="5400000">
          <a:off x="4313440" y="-2449366"/>
          <a:ext cx="753083" cy="7757938"/>
        </a:xfrm>
        <a:prstGeom prst="round2SameRect">
          <a:avLst/>
        </a:prstGeom>
        <a:solidFill>
          <a:schemeClr val="lt1">
            <a:alpha val="90000"/>
            <a:hueOff val="0"/>
            <a:satOff val="0"/>
            <a:lumOff val="0"/>
            <a:alphaOff val="0"/>
          </a:schemeClr>
        </a:solidFill>
        <a:ln w="55000" cap="flat" cmpd="thickThin" algn="ctr">
          <a:solidFill>
            <a:schemeClr val="accent2">
              <a:hueOff val="-5040797"/>
              <a:satOff val="2192"/>
              <a:lumOff val="6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Кейде желіде үнсіздік сақтаған дұрыс.</a:t>
          </a:r>
          <a:r>
            <a:rPr lang="kk-KZ" sz="1400" kern="1200" dirty="0" smtClean="0">
              <a:latin typeface="Times New Roman" pitchFamily="18" charset="0"/>
              <a:cs typeface="Times New Roman" pitchFamily="18" charset="0"/>
            </a:rPr>
            <a:t> Өзіңіздің үйде жалғыз екендігіңіз туралы, ата-анаңыздың не істеп жатқанын жазудың қажеті жоқ. Немесе үйіңізде екі апта бойы ешкім болмайтыны туралы бүкіл әлемге жариялаудың еш қажеті жоқ. Сіз бұл ақпаратты кімнің қолдануы мүмкін екендігін білмейсіз.</a:t>
          </a:r>
          <a:endParaRPr lang="ru-RU" sz="1400" kern="1200" dirty="0">
            <a:latin typeface="Times New Roman" pitchFamily="18" charset="0"/>
            <a:cs typeface="Times New Roman" pitchFamily="18" charset="0"/>
          </a:endParaRPr>
        </a:p>
      </dsp:txBody>
      <dsp:txXfrm rot="-5400000">
        <a:off x="811013" y="1089823"/>
        <a:ext cx="7721176" cy="679559"/>
      </dsp:txXfrm>
    </dsp:sp>
    <dsp:sp modelId="{98332726-E463-489E-BE30-2F94EE7DCC87}">
      <dsp:nvSpPr>
        <dsp:cNvPr id="0" name=""/>
        <dsp:cNvSpPr/>
      </dsp:nvSpPr>
      <dsp:spPr>
        <a:xfrm rot="5400000">
          <a:off x="-173788" y="2389562"/>
          <a:ext cx="1158590" cy="811013"/>
        </a:xfrm>
        <a:prstGeom prst="chevron">
          <a:avLst/>
        </a:prstGeom>
        <a:solidFill>
          <a:schemeClr val="accent2">
            <a:hueOff val="-10081594"/>
            <a:satOff val="4384"/>
            <a:lumOff val="1275"/>
            <a:alphaOff val="0"/>
          </a:schemeClr>
        </a:solidFill>
        <a:ln w="55000" cap="flat" cmpd="thickThin" algn="ctr">
          <a:solidFill>
            <a:schemeClr val="accent2">
              <a:hueOff val="-10081594"/>
              <a:satOff val="4384"/>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3</a:t>
          </a:r>
          <a:endParaRPr lang="ru-RU" sz="1400" kern="1200" dirty="0">
            <a:latin typeface="Times New Roman" pitchFamily="18" charset="0"/>
            <a:cs typeface="Times New Roman" pitchFamily="18" charset="0"/>
          </a:endParaRPr>
        </a:p>
      </dsp:txBody>
      <dsp:txXfrm rot="-5400000">
        <a:off x="1" y="2621281"/>
        <a:ext cx="811013" cy="347577"/>
      </dsp:txXfrm>
    </dsp:sp>
    <dsp:sp modelId="{32397DC0-B719-4002-BF16-5FD65D50AEE2}">
      <dsp:nvSpPr>
        <dsp:cNvPr id="0" name=""/>
        <dsp:cNvSpPr/>
      </dsp:nvSpPr>
      <dsp:spPr>
        <a:xfrm rot="5400000">
          <a:off x="4195910" y="-1286653"/>
          <a:ext cx="988143" cy="7757938"/>
        </a:xfrm>
        <a:prstGeom prst="round2SameRect">
          <a:avLst/>
        </a:prstGeom>
        <a:solidFill>
          <a:schemeClr val="lt1">
            <a:alpha val="90000"/>
            <a:hueOff val="0"/>
            <a:satOff val="0"/>
            <a:lumOff val="0"/>
            <a:alphaOff val="0"/>
          </a:schemeClr>
        </a:solidFill>
        <a:ln w="55000" cap="flat" cmpd="thickThin" algn="ctr">
          <a:solidFill>
            <a:schemeClr val="accent2">
              <a:hueOff val="-10081594"/>
              <a:satOff val="4384"/>
              <a:lumOff val="1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Желіге салатын жеке ақпаратыңызға мұқият болыңыз. </a:t>
          </a:r>
          <a:r>
            <a:rPr lang="kk-KZ" sz="1400" kern="1200" dirty="0" smtClean="0">
              <a:latin typeface="Times New Roman" pitchFamily="18" charset="0"/>
              <a:cs typeface="Times New Roman" pitchFamily="18" charset="0"/>
            </a:rPr>
            <a:t>Ауқатты тұрмысыңызды бейнелейтін өз үйіңіздің немесе саяжайыңыздың суретін салғанша, кешегі серуен кезінде достарыңызбен түскен селфиді салғаныңыз орынды болады. Сондай-ақ басқалардың ерекше назарын аударатын, арандатушылық сипаттағы фотосуреттерді салудан аулақ болыңыз. Мұндай нәрселер теріс пиғылды адамдарды тартуы мүмкін. </a:t>
          </a:r>
          <a:endParaRPr lang="ru-RU" sz="1400" kern="1200" dirty="0">
            <a:latin typeface="Times New Roman" pitchFamily="18" charset="0"/>
            <a:cs typeface="Times New Roman" pitchFamily="18" charset="0"/>
          </a:endParaRPr>
        </a:p>
      </dsp:txBody>
      <dsp:txXfrm rot="-5400000">
        <a:off x="811013" y="2146481"/>
        <a:ext cx="7709701" cy="891669"/>
      </dsp:txXfrm>
    </dsp:sp>
    <dsp:sp modelId="{CE8284F3-4BEA-4456-A1C0-BFCCD56F95E4}">
      <dsp:nvSpPr>
        <dsp:cNvPr id="0" name=""/>
        <dsp:cNvSpPr/>
      </dsp:nvSpPr>
      <dsp:spPr>
        <a:xfrm rot="5400000">
          <a:off x="-173788" y="3434745"/>
          <a:ext cx="1158590" cy="811013"/>
        </a:xfrm>
        <a:prstGeom prst="chevron">
          <a:avLst/>
        </a:prstGeom>
        <a:solidFill>
          <a:schemeClr val="accent2">
            <a:hueOff val="-15122391"/>
            <a:satOff val="6577"/>
            <a:lumOff val="1912"/>
            <a:alphaOff val="0"/>
          </a:schemeClr>
        </a:solidFill>
        <a:ln w="55000" cap="flat" cmpd="thickThin" algn="ctr">
          <a:solidFill>
            <a:schemeClr val="accent2">
              <a:hueOff val="-15122391"/>
              <a:satOff val="6577"/>
              <a:lumOff val="19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4</a:t>
          </a:r>
          <a:endParaRPr lang="ru-RU" sz="1400" kern="1200" dirty="0">
            <a:latin typeface="Times New Roman" pitchFamily="18" charset="0"/>
            <a:cs typeface="Times New Roman" pitchFamily="18" charset="0"/>
          </a:endParaRPr>
        </a:p>
      </dsp:txBody>
      <dsp:txXfrm rot="-5400000">
        <a:off x="1" y="3666464"/>
        <a:ext cx="811013" cy="347577"/>
      </dsp:txXfrm>
    </dsp:sp>
    <dsp:sp modelId="{0A524049-A531-406D-8D97-0CFD3D7C84BB}">
      <dsp:nvSpPr>
        <dsp:cNvPr id="0" name=""/>
        <dsp:cNvSpPr/>
      </dsp:nvSpPr>
      <dsp:spPr>
        <a:xfrm rot="5400000">
          <a:off x="4313440" y="-241470"/>
          <a:ext cx="753083" cy="7757938"/>
        </a:xfrm>
        <a:prstGeom prst="round2SameRect">
          <a:avLst/>
        </a:prstGeom>
        <a:solidFill>
          <a:schemeClr val="lt1">
            <a:alpha val="90000"/>
            <a:hueOff val="0"/>
            <a:satOff val="0"/>
            <a:lumOff val="0"/>
            <a:alphaOff val="0"/>
          </a:schemeClr>
        </a:solidFill>
        <a:ln w="55000" cap="flat" cmpd="thickThin" algn="ctr">
          <a:solidFill>
            <a:schemeClr val="accent2">
              <a:hueOff val="-15122391"/>
              <a:satOff val="6577"/>
              <a:lumOff val="19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Өзіңіз білетін адамдармен ғана араласыңыз. </a:t>
          </a:r>
          <a:r>
            <a:rPr lang="kk-KZ" sz="1400" kern="1200" dirty="0" smtClean="0">
              <a:latin typeface="Times New Roman" pitchFamily="18" charset="0"/>
              <a:cs typeface="Times New Roman" pitchFamily="18" charset="0"/>
            </a:rPr>
            <a:t>Егер сіз хабарламалар арқылы ғана сырттай таныс виртуалды досыңыздан шақырту алсаңыз, кездесуден бас тартқан дұрыс. Бұл өте қауіпті болуы мүмкін.</a:t>
          </a:r>
          <a:endParaRPr lang="ru-RU" sz="1400" kern="1200" dirty="0">
            <a:latin typeface="Times New Roman" pitchFamily="18" charset="0"/>
            <a:cs typeface="Times New Roman" pitchFamily="18" charset="0"/>
          </a:endParaRPr>
        </a:p>
      </dsp:txBody>
      <dsp:txXfrm rot="-5400000">
        <a:off x="811013" y="3297719"/>
        <a:ext cx="7721176" cy="679559"/>
      </dsp:txXfrm>
    </dsp:sp>
    <dsp:sp modelId="{4892B42F-5216-4EB6-9DB3-C0E1D4D01F41}">
      <dsp:nvSpPr>
        <dsp:cNvPr id="0" name=""/>
        <dsp:cNvSpPr/>
      </dsp:nvSpPr>
      <dsp:spPr>
        <a:xfrm rot="5400000">
          <a:off x="-173788" y="4479928"/>
          <a:ext cx="1158590" cy="811013"/>
        </a:xfrm>
        <a:prstGeom prst="chevron">
          <a:avLst/>
        </a:prstGeom>
        <a:solidFill>
          <a:schemeClr val="accent2">
            <a:hueOff val="-20163188"/>
            <a:satOff val="8769"/>
            <a:lumOff val="2550"/>
            <a:alphaOff val="0"/>
          </a:schemeClr>
        </a:solidFill>
        <a:ln w="55000" cap="flat" cmpd="thickThin" algn="ctr">
          <a:solidFill>
            <a:schemeClr val="accent2">
              <a:hueOff val="-20163188"/>
              <a:satOff val="8769"/>
              <a:lumOff val="25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5</a:t>
          </a:r>
          <a:endParaRPr lang="ru-RU" sz="1400" kern="1200" dirty="0">
            <a:latin typeface="Times New Roman" pitchFamily="18" charset="0"/>
            <a:cs typeface="Times New Roman" pitchFamily="18" charset="0"/>
          </a:endParaRPr>
        </a:p>
      </dsp:txBody>
      <dsp:txXfrm rot="-5400000">
        <a:off x="1" y="4711647"/>
        <a:ext cx="811013" cy="347577"/>
      </dsp:txXfrm>
    </dsp:sp>
    <dsp:sp modelId="{37E9E24F-0DB6-488D-9F95-706BB40B7D4B}">
      <dsp:nvSpPr>
        <dsp:cNvPr id="0" name=""/>
        <dsp:cNvSpPr/>
      </dsp:nvSpPr>
      <dsp:spPr>
        <a:xfrm rot="5400000">
          <a:off x="4313440" y="803711"/>
          <a:ext cx="753083" cy="7757938"/>
        </a:xfrm>
        <a:prstGeom prst="round2SameRect">
          <a:avLst/>
        </a:prstGeom>
        <a:solidFill>
          <a:schemeClr val="lt1">
            <a:alpha val="90000"/>
            <a:hueOff val="0"/>
            <a:satOff val="0"/>
            <a:lumOff val="0"/>
            <a:alphaOff val="0"/>
          </a:schemeClr>
        </a:solidFill>
        <a:ln w="55000" cap="flat" cmpd="thickThin" algn="ctr">
          <a:solidFill>
            <a:schemeClr val="accent2">
              <a:hueOff val="-20163188"/>
              <a:satOff val="8769"/>
              <a:lumOff val="2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Әрбір аккаунтыңызда жеке құпиясөз (пароль) болуы керек.</a:t>
          </a:r>
          <a:r>
            <a:rPr lang="kk-KZ" sz="1400" kern="1200" dirty="0" smtClean="0">
              <a:latin typeface="Times New Roman" pitchFamily="18" charset="0"/>
              <a:cs typeface="Times New Roman" pitchFamily="18" charset="0"/>
            </a:rPr>
            <a:t> Бұл Сіздің әлеуметтік желідегі парақшаңыздың логині мен құпиясөзін қолға түсірген алаяқтар мобильді банкіңізге қол жеткізе алмауы үшін керек. Ал мұндай оқиғалар жиі болып тұрады. </a:t>
          </a:r>
          <a:endParaRPr lang="ru-RU" sz="1400" kern="1200" dirty="0">
            <a:latin typeface="Times New Roman" pitchFamily="18" charset="0"/>
            <a:cs typeface="Times New Roman" pitchFamily="18" charset="0"/>
          </a:endParaRPr>
        </a:p>
      </dsp:txBody>
      <dsp:txXfrm rot="-5400000">
        <a:off x="811013" y="4342900"/>
        <a:ext cx="7721176" cy="67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2613E-A6E5-4DCD-A0DE-88945E3AFB04}">
      <dsp:nvSpPr>
        <dsp:cNvPr id="0" name=""/>
        <dsp:cNvSpPr/>
      </dsp:nvSpPr>
      <dsp:spPr>
        <a:xfrm rot="5400000">
          <a:off x="-229077" y="379595"/>
          <a:ext cx="1527182" cy="1069027"/>
        </a:xfrm>
        <a:prstGeom prst="chevron">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6</a:t>
          </a:r>
          <a:endParaRPr lang="ru-RU" sz="1400" kern="1200" dirty="0">
            <a:latin typeface="Times New Roman" pitchFamily="18" charset="0"/>
            <a:cs typeface="Times New Roman" pitchFamily="18" charset="0"/>
          </a:endParaRPr>
        </a:p>
      </dsp:txBody>
      <dsp:txXfrm rot="-5400000">
        <a:off x="1" y="685032"/>
        <a:ext cx="1069027" cy="458155"/>
      </dsp:txXfrm>
    </dsp:sp>
    <dsp:sp modelId="{A8FB099D-EB39-4839-8C3D-FB55E6A9C0E6}">
      <dsp:nvSpPr>
        <dsp:cNvPr id="0" name=""/>
        <dsp:cNvSpPr/>
      </dsp:nvSpPr>
      <dsp:spPr>
        <a:xfrm rot="5400000">
          <a:off x="4196249" y="-3103109"/>
          <a:ext cx="1245481" cy="7499924"/>
        </a:xfrm>
        <a:prstGeom prst="round2Same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Күрделі құпиясөз пайдаланыңыз. </a:t>
          </a:r>
          <a:r>
            <a:rPr lang="kk-KZ" sz="1400" kern="1200" dirty="0" smtClean="0">
              <a:latin typeface="Times New Roman" pitchFamily="18" charset="0"/>
              <a:cs typeface="Times New Roman" pitchFamily="18" charset="0"/>
            </a:rPr>
            <a:t>Сөздіктегі сөздерді, «есімім+ұялы телефон» тіркесімін қолданудың қажеті жоқ. Транслитерация да жақсы нұсқа болып табылмайды. Оның орнына әріптерді, сандарды, белгілерді қолданыңыз. Және бұл «12345» сияқты реттілікте болғаннан гөрі ретсіз белгілер жиынтығы болғаны дұрыс. Дегенмен, ең күрделі деген құпиясөзді де кем дегенде жарты жылда бір рет өзгертіп отыру керек. Құпиясөзді фотосуреттерде немесе жазбалардағы ұзақ мәтіннің арасында сақтауға болады.</a:t>
          </a:r>
          <a:endParaRPr lang="ru-RU" sz="1400" kern="1200" dirty="0">
            <a:latin typeface="Times New Roman" pitchFamily="18" charset="0"/>
            <a:cs typeface="Times New Roman" pitchFamily="18" charset="0"/>
          </a:endParaRPr>
        </a:p>
      </dsp:txBody>
      <dsp:txXfrm rot="-5400000">
        <a:off x="1069028" y="84911"/>
        <a:ext cx="7439125" cy="1123883"/>
      </dsp:txXfrm>
    </dsp:sp>
    <dsp:sp modelId="{D24B29A2-74CC-4A5D-A6AE-E1BF48C3942D}">
      <dsp:nvSpPr>
        <dsp:cNvPr id="0" name=""/>
        <dsp:cNvSpPr/>
      </dsp:nvSpPr>
      <dsp:spPr>
        <a:xfrm rot="5400000">
          <a:off x="-229077" y="1773119"/>
          <a:ext cx="1527182" cy="1069027"/>
        </a:xfrm>
        <a:prstGeom prst="chevron">
          <a:avLst/>
        </a:prstGeom>
        <a:solidFill>
          <a:schemeClr val="accent3">
            <a:hueOff val="3874869"/>
            <a:satOff val="-12382"/>
            <a:lumOff val="-3137"/>
            <a:alphaOff val="0"/>
          </a:schemeClr>
        </a:solidFill>
        <a:ln w="55000" cap="flat" cmpd="thickThin" algn="ctr">
          <a:solidFill>
            <a:schemeClr val="accent3">
              <a:hueOff val="3874869"/>
              <a:satOff val="-12382"/>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7</a:t>
          </a:r>
          <a:endParaRPr lang="ru-RU" sz="1400" kern="1200" dirty="0">
            <a:latin typeface="Times New Roman" pitchFamily="18" charset="0"/>
            <a:cs typeface="Times New Roman" pitchFamily="18" charset="0"/>
          </a:endParaRPr>
        </a:p>
      </dsp:txBody>
      <dsp:txXfrm rot="-5400000">
        <a:off x="1" y="2078556"/>
        <a:ext cx="1069027" cy="458155"/>
      </dsp:txXfrm>
    </dsp:sp>
    <dsp:sp modelId="{CDE1B125-4C2A-4D54-9860-25E78298065B}">
      <dsp:nvSpPr>
        <dsp:cNvPr id="0" name=""/>
        <dsp:cNvSpPr/>
      </dsp:nvSpPr>
      <dsp:spPr>
        <a:xfrm rot="5400000">
          <a:off x="4322655" y="-1709585"/>
          <a:ext cx="992668" cy="7499924"/>
        </a:xfrm>
        <a:prstGeom prst="round2SameRect">
          <a:avLst/>
        </a:prstGeom>
        <a:solidFill>
          <a:schemeClr val="lt1">
            <a:alpha val="90000"/>
            <a:hueOff val="0"/>
            <a:satOff val="0"/>
            <a:lumOff val="0"/>
            <a:alphaOff val="0"/>
          </a:schemeClr>
        </a:solidFill>
        <a:ln w="55000" cap="flat" cmpd="thickThin" algn="ctr">
          <a:solidFill>
            <a:schemeClr val="accent3">
              <a:hueOff val="3874869"/>
              <a:satOff val="-12382"/>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Қосымшалар мен бағдарламалық жасақтаманы жаңартып отырыңыз.</a:t>
          </a:r>
          <a:r>
            <a:rPr lang="kk-KZ" sz="1400" kern="1200" dirty="0" smtClean="0">
              <a:latin typeface="Times New Roman" pitchFamily="18" charset="0"/>
              <a:cs typeface="Times New Roman" pitchFamily="18" charset="0"/>
            </a:rPr>
            <a:t> Жүйе Сізге бағдарламалық жаңартуды орнату туралы ескертпе жасаған кезде, мұны бірден орындаңыз.</a:t>
          </a:r>
          <a:endParaRPr lang="ru-RU" sz="1400" kern="1200" dirty="0">
            <a:latin typeface="Times New Roman" pitchFamily="18" charset="0"/>
            <a:cs typeface="Times New Roman" pitchFamily="18" charset="0"/>
          </a:endParaRPr>
        </a:p>
      </dsp:txBody>
      <dsp:txXfrm rot="-5400000">
        <a:off x="1069027" y="1592501"/>
        <a:ext cx="7451466" cy="895752"/>
      </dsp:txXfrm>
    </dsp:sp>
    <dsp:sp modelId="{F947EC63-E697-4C62-88AC-E496CF60E9F4}">
      <dsp:nvSpPr>
        <dsp:cNvPr id="0" name=""/>
        <dsp:cNvSpPr/>
      </dsp:nvSpPr>
      <dsp:spPr>
        <a:xfrm rot="5400000">
          <a:off x="-229077" y="3404938"/>
          <a:ext cx="1527182" cy="1069027"/>
        </a:xfrm>
        <a:prstGeom prst="chevron">
          <a:avLst/>
        </a:prstGeom>
        <a:solidFill>
          <a:schemeClr val="accent3">
            <a:hueOff val="7749738"/>
            <a:satOff val="-24763"/>
            <a:lumOff val="-6275"/>
            <a:alphaOff val="0"/>
          </a:schemeClr>
        </a:solidFill>
        <a:ln w="55000" cap="flat" cmpd="thickThin" algn="ctr">
          <a:solidFill>
            <a:schemeClr val="accent3">
              <a:hueOff val="7749738"/>
              <a:satOff val="-24763"/>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8</a:t>
          </a:r>
          <a:endParaRPr lang="ru-RU" sz="1400" kern="1200" dirty="0">
            <a:latin typeface="Times New Roman" pitchFamily="18" charset="0"/>
            <a:cs typeface="Times New Roman" pitchFamily="18" charset="0"/>
          </a:endParaRPr>
        </a:p>
      </dsp:txBody>
      <dsp:txXfrm rot="-5400000">
        <a:off x="1" y="3710375"/>
        <a:ext cx="1069027" cy="458155"/>
      </dsp:txXfrm>
    </dsp:sp>
    <dsp:sp modelId="{BC8C3422-DE05-44B4-9122-1536A65DD685}">
      <dsp:nvSpPr>
        <dsp:cNvPr id="0" name=""/>
        <dsp:cNvSpPr/>
      </dsp:nvSpPr>
      <dsp:spPr>
        <a:xfrm rot="5400000">
          <a:off x="4084360" y="-77766"/>
          <a:ext cx="1469259" cy="7499924"/>
        </a:xfrm>
        <a:prstGeom prst="round2SameRect">
          <a:avLst/>
        </a:prstGeom>
        <a:solidFill>
          <a:schemeClr val="lt1">
            <a:alpha val="90000"/>
            <a:hueOff val="0"/>
            <a:satOff val="0"/>
            <a:lumOff val="0"/>
            <a:alphaOff val="0"/>
          </a:schemeClr>
        </a:solidFill>
        <a:ln w="55000" cap="flat" cmpd="thickThin" algn="ctr">
          <a:solidFill>
            <a:schemeClr val="accent3">
              <a:hueOff val="7749738"/>
              <a:satOff val="-24763"/>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Барлық сілтемелер Сізге қажетті жерге апармауы мүмкін. </a:t>
          </a:r>
          <a:r>
            <a:rPr lang="kk-KZ" sz="1400" kern="1200" dirty="0" smtClean="0">
              <a:latin typeface="Times New Roman" pitchFamily="18" charset="0"/>
              <a:cs typeface="Times New Roman" pitchFamily="18" charset="0"/>
            </a:rPr>
            <a:t>Поштаңызға белгілі бір сілтемелер бойынша өту туралы өтініштер жиі келіп тұруы мүмкін. Ал сілтемемен өтетін болсаңыз, ол жерде «зиянкес бағдарлама», яғни құжаттарыңызға шабуыл жасайтын бағдарламалық жасақтама болуы мүмкін. Ол пайдаланушыға байқаусыз түрде оның бұрын браузерге енгізілген логиндері мен құпиясөздерін, төлем карталарының нөмірлерін, құжаттар мен төлқұжаттардың сканер көшірмелерін тауып алуы мүмкін. Өзіңізге бейтаныс адамдардың хатында көрсетілген мұндай сілтемелерді ешқашан басуға болмайды.</a:t>
          </a:r>
          <a:endParaRPr lang="ru-RU" sz="1400" kern="1200" dirty="0">
            <a:latin typeface="Times New Roman" pitchFamily="18" charset="0"/>
            <a:cs typeface="Times New Roman" pitchFamily="18" charset="0"/>
          </a:endParaRPr>
        </a:p>
      </dsp:txBody>
      <dsp:txXfrm rot="-5400000">
        <a:off x="1069028" y="3009289"/>
        <a:ext cx="7428201" cy="1325813"/>
      </dsp:txXfrm>
    </dsp:sp>
    <dsp:sp modelId="{5124B041-F05B-4D98-8789-543EABC0CE23}">
      <dsp:nvSpPr>
        <dsp:cNvPr id="0" name=""/>
        <dsp:cNvSpPr/>
      </dsp:nvSpPr>
      <dsp:spPr>
        <a:xfrm rot="5400000">
          <a:off x="-229077" y="4798463"/>
          <a:ext cx="1527182" cy="1069027"/>
        </a:xfrm>
        <a:prstGeom prst="chevron">
          <a:avLst/>
        </a:prstGeom>
        <a:solidFill>
          <a:schemeClr val="accent3">
            <a:hueOff val="11624607"/>
            <a:satOff val="-37145"/>
            <a:lumOff val="-9412"/>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9</a:t>
          </a:r>
          <a:endParaRPr lang="ru-RU" sz="1400" kern="1200" dirty="0">
            <a:latin typeface="Times New Roman" pitchFamily="18" charset="0"/>
            <a:cs typeface="Times New Roman" pitchFamily="18" charset="0"/>
          </a:endParaRPr>
        </a:p>
      </dsp:txBody>
      <dsp:txXfrm rot="-5400000">
        <a:off x="1" y="5103900"/>
        <a:ext cx="1069027" cy="458155"/>
      </dsp:txXfrm>
    </dsp:sp>
    <dsp:sp modelId="{67ABEFD4-63A4-4AE0-80E4-D90831B949FA}">
      <dsp:nvSpPr>
        <dsp:cNvPr id="0" name=""/>
        <dsp:cNvSpPr/>
      </dsp:nvSpPr>
      <dsp:spPr>
        <a:xfrm rot="5400000">
          <a:off x="4322655" y="1315758"/>
          <a:ext cx="992668" cy="7499924"/>
        </a:xfrm>
        <a:prstGeom prst="round2SameRect">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kk-KZ" sz="1400" b="1" kern="1200" dirty="0" smtClean="0">
              <a:latin typeface="Times New Roman" pitchFamily="18" charset="0"/>
              <a:cs typeface="Times New Roman" pitchFamily="18" charset="0"/>
            </a:rPr>
            <a:t>Ойын барысында ақша төлемеңіз. </a:t>
          </a:r>
          <a:r>
            <a:rPr lang="kk-KZ" sz="1400" kern="1200" dirty="0" smtClean="0">
              <a:latin typeface="Times New Roman" pitchFamily="18" charset="0"/>
              <a:cs typeface="Times New Roman" pitchFamily="18" charset="0"/>
            </a:rPr>
            <a:t>Интернеттегі онлайн ойын Сізден қосымша кристалдар, қосымша өмір, қорғаныс сауыты үшін ақша төлеуді сұрағанда, бұл ұсынысты орындамаңыз. Өз төлем картаңыздың мәліметтерін енгізуге болмайды, әйтпесе Сіз өзіңіздің ойынға құмарлығыңызды пайдаланғысы келген алаяқтардың алдауына түсуіңіз мүмкін. </a:t>
          </a:r>
          <a:endParaRPr lang="ru-RU" sz="1400" kern="1200" dirty="0">
            <a:latin typeface="Times New Roman" pitchFamily="18" charset="0"/>
            <a:cs typeface="Times New Roman" pitchFamily="18" charset="0"/>
          </a:endParaRPr>
        </a:p>
      </dsp:txBody>
      <dsp:txXfrm rot="-5400000">
        <a:off x="1069027" y="4617844"/>
        <a:ext cx="7451466" cy="8957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C4B001A-EC1F-47F9-92FB-7AD00C643C0D}" type="datetimeFigureOut">
              <a:rPr lang="ru-RU" smtClean="0"/>
              <a:t>16.09.2020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7CC1D94-E44F-489B-B7FA-AB218A8C7BA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CC1D94-E44F-489B-B7FA-AB218A8C7BA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CC1D94-E44F-489B-B7FA-AB218A8C7BA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CC1D94-E44F-489B-B7FA-AB218A8C7BA8}"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CC1D94-E44F-489B-B7FA-AB218A8C7BA8}"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CC1D94-E44F-489B-B7FA-AB218A8C7BA8}"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7CC1D94-E44F-489B-B7FA-AB218A8C7BA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7CC1D94-E44F-489B-B7FA-AB218A8C7BA8}"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C4B001A-EC1F-47F9-92FB-7AD00C643C0D}" type="datetimeFigureOut">
              <a:rPr lang="ru-RU" smtClean="0"/>
              <a:t>16.09.2020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7CC1D94-E44F-489B-B7FA-AB218A8C7BA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C4B001A-EC1F-47F9-92FB-7AD00C643C0D}" type="datetimeFigureOut">
              <a:rPr lang="ru-RU" smtClean="0"/>
              <a:t>16.09.2020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CC1D94-E44F-489B-B7FA-AB218A8C7BA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C4B001A-EC1F-47F9-92FB-7AD00C643C0D}" type="datetimeFigureOut">
              <a:rPr lang="ru-RU" smtClean="0"/>
              <a:t>16.09.2020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7CC1D94-E44F-489B-B7FA-AB218A8C7BA8}"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4B001A-EC1F-47F9-92FB-7AD00C643C0D}" type="datetimeFigureOut">
              <a:rPr lang="ru-RU" smtClean="0"/>
              <a:t>16.09.2020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CC1D94-E44F-489B-B7FA-AB218A8C7BA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lassgames.ru/" TargetMode="External"/><Relationship Id="rId7" Type="http://schemas.openxmlformats.org/officeDocument/2006/relationships/hyperlink" Target="https://classgames.ru/" TargetMode="External"/><Relationship Id="rId2" Type="http://schemas.openxmlformats.org/officeDocument/2006/relationships/hyperlink" Target="https://&#1080;-&#1088;&#1080;&#1089;&#1082;&#1080;.&#1088;&#1092;/"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i-riski.ru/"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zhastar.org/application/studentspage#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hastar.org/application/studentspage#33" TargetMode="External"/><Relationship Id="rId2" Type="http://schemas.openxmlformats.org/officeDocument/2006/relationships/hyperlink" Target="https://zhastar.org/application/studentspage#23" TargetMode="External"/><Relationship Id="rId1" Type="http://schemas.openxmlformats.org/officeDocument/2006/relationships/slideLayout" Target="../slideLayouts/slideLayout2.xml"/><Relationship Id="rId5" Type="http://schemas.openxmlformats.org/officeDocument/2006/relationships/hyperlink" Target="https://zhastar.org/application/studentspage#29" TargetMode="External"/><Relationship Id="rId4" Type="http://schemas.openxmlformats.org/officeDocument/2006/relationships/hyperlink" Target="https://zhastar.org/application/studentspage#7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340768"/>
            <a:ext cx="8568952" cy="1593523"/>
          </a:xfrm>
        </p:spPr>
        <p:txBody>
          <a:bodyPr>
            <a:normAutofit/>
          </a:bodyPr>
          <a:lstStyle/>
          <a:p>
            <a:pPr algn="ctr"/>
            <a:r>
              <a:rPr lang="kk-KZ"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«Буллинг және кибербуллинг дегеніміз не?»</a:t>
            </a:r>
            <a:br>
              <a:rPr lang="kk-KZ"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kk-KZ"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(дәріс-тренинг)</a:t>
            </a:r>
            <a:endParaRPr lang="ru-RU"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55576" y="4293096"/>
            <a:ext cx="7772400" cy="950263"/>
          </a:xfrm>
        </p:spPr>
        <p:txBody>
          <a:bodyPr>
            <a:normAutofit/>
          </a:bodyPr>
          <a:lstStyle/>
          <a:p>
            <a:pPr algn="ctr"/>
            <a:r>
              <a:rPr lang="kk-KZ" sz="2000" dirty="0" smtClean="0">
                <a:solidFill>
                  <a:schemeClr val="tx1">
                    <a:lumMod val="95000"/>
                    <a:lumOff val="5000"/>
                  </a:schemeClr>
                </a:solidFill>
                <a:latin typeface="Times New Roman" pitchFamily="18" charset="0"/>
                <a:cs typeface="Times New Roman" pitchFamily="18" charset="0"/>
              </a:rPr>
              <a:t>Мектеп педагог-психологы: </a:t>
            </a:r>
          </a:p>
          <a:p>
            <a:pPr algn="ctr"/>
            <a:r>
              <a:rPr lang="kk-KZ" sz="2000" dirty="0" smtClean="0">
                <a:solidFill>
                  <a:schemeClr val="tx1">
                    <a:lumMod val="95000"/>
                    <a:lumOff val="5000"/>
                  </a:schemeClr>
                </a:solidFill>
                <a:latin typeface="Times New Roman" pitchFamily="18" charset="0"/>
                <a:cs typeface="Times New Roman" pitchFamily="18" charset="0"/>
              </a:rPr>
              <a:t>Жумабекова Шаттык Серикбековна</a:t>
            </a:r>
            <a:endParaRPr lang="ru-RU" sz="2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0340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40433615"/>
              </p:ext>
            </p:extLst>
          </p:nvPr>
        </p:nvGraphicFramePr>
        <p:xfrm>
          <a:off x="251520" y="188640"/>
          <a:ext cx="856895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668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3940621"/>
            <a:ext cx="8589640" cy="1728192"/>
          </a:xfrm>
        </p:spPr>
        <p:txBody>
          <a:bodyPr>
            <a:normAutofit/>
          </a:bodyPr>
          <a:lstStyle/>
          <a:p>
            <a:pPr marL="109728" indent="0" algn="just">
              <a:buNone/>
            </a:pPr>
            <a:r>
              <a:rPr lang="ru-RU" sz="2000" dirty="0" smtClean="0">
                <a:latin typeface="Times New Roman" pitchFamily="18" charset="0"/>
                <a:cs typeface="Times New Roman" pitchFamily="18" charset="0"/>
              </a:rPr>
              <a:t>Интернет </a:t>
            </a:r>
            <a:r>
              <a:rPr lang="ru-RU" sz="2000" dirty="0" err="1">
                <a:latin typeface="Times New Roman" pitchFamily="18" charset="0"/>
                <a:cs typeface="Times New Roman" pitchFamily="18" charset="0"/>
              </a:rPr>
              <a:t>желісіндегі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қауіпсіздік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ережелерімен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оқып-үйренуге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ойындар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танысуға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Мысалы</a:t>
            </a:r>
            <a:r>
              <a:rPr lang="ru-RU" sz="2000" dirty="0">
                <a:latin typeface="Times New Roman" pitchFamily="18" charset="0"/>
                <a:cs typeface="Times New Roman" pitchFamily="18" charset="0"/>
              </a:rPr>
              <a:t> </a:t>
            </a:r>
            <a:r>
              <a:rPr lang="ru-RU" sz="2000" i="1" dirty="0">
                <a:latin typeface="Times New Roman" pitchFamily="18" charset="0"/>
                <a:cs typeface="Times New Roman" pitchFamily="18" charset="0"/>
                <a:hlinkClick r:id="rId2"/>
              </a:rPr>
              <a:t>"И-риски"</a:t>
            </a:r>
            <a:r>
              <a:rPr lang="ru-RU" sz="2000" i="1" dirty="0">
                <a:latin typeface="Times New Roman" pitchFamily="18" charset="0"/>
                <a:cs typeface="Times New Roman" pitchFamily="18" charset="0"/>
              </a:rPr>
              <a:t>  </a:t>
            </a:r>
            <a:r>
              <a:rPr lang="ru-RU" sz="2000" dirty="0" err="1">
                <a:latin typeface="Times New Roman" pitchFamily="18" charset="0"/>
                <a:cs typeface="Times New Roman" pitchFamily="18" charset="0"/>
              </a:rPr>
              <a:t>ойыны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интернетте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ұстау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қауіпсіздігіне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арналған</a:t>
            </a:r>
            <a:r>
              <a:rPr lang="ru-RU" sz="2000" dirty="0">
                <a:latin typeface="Times New Roman" pitchFamily="18" charset="0"/>
                <a:cs typeface="Times New Roman" pitchFamily="18" charset="0"/>
              </a:rPr>
              <a:t>, </a:t>
            </a:r>
            <a:r>
              <a:rPr lang="ru-RU" sz="2000" i="1" dirty="0">
                <a:latin typeface="Times New Roman" pitchFamily="18" charset="0"/>
                <a:cs typeface="Times New Roman" pitchFamily="18" charset="0"/>
                <a:hlinkClick r:id="rId3"/>
              </a:rPr>
              <a:t>"Классные игры"</a:t>
            </a:r>
            <a:r>
              <a:rPr lang="ru-RU" sz="2000" i="1" dirty="0">
                <a:latin typeface="Times New Roman" pitchFamily="18" charset="0"/>
                <a:cs typeface="Times New Roman" pitchFamily="18" charset="0"/>
              </a:rPr>
              <a:t> </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кибербуллермен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қарым-қатынас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ережелерін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үйретеді</a:t>
            </a:r>
            <a:r>
              <a:rPr lang="ru-RU"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02" t="13095" r="15889" b="6250"/>
          <a:stretch/>
        </p:blipFill>
        <p:spPr bwMode="auto">
          <a:xfrm>
            <a:off x="363547" y="404664"/>
            <a:ext cx="399242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34595" y="3284984"/>
            <a:ext cx="1691489" cy="369332"/>
          </a:xfrm>
          <a:prstGeom prst="rect">
            <a:avLst/>
          </a:prstGeom>
        </p:spPr>
        <p:txBody>
          <a:bodyPr wrap="none">
            <a:spAutoFit/>
          </a:bodyPr>
          <a:lstStyle/>
          <a:p>
            <a:r>
              <a:rPr lang="en-US" dirty="0" smtClean="0">
                <a:latin typeface="Times New Roman" pitchFamily="18" charset="0"/>
                <a:cs typeface="Times New Roman" pitchFamily="18" charset="0"/>
                <a:hlinkClick r:id="rId5"/>
              </a:rPr>
              <a:t>https://i-riski.ru/</a:t>
            </a:r>
            <a:endParaRPr lang="ru-RU"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4861" t="13353" r="2827" b="9185"/>
          <a:stretch/>
        </p:blipFill>
        <p:spPr bwMode="auto">
          <a:xfrm>
            <a:off x="4720276" y="404664"/>
            <a:ext cx="410019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73195" y="3244334"/>
            <a:ext cx="2794355" cy="369332"/>
          </a:xfrm>
          <a:prstGeom prst="rect">
            <a:avLst/>
          </a:prstGeom>
        </p:spPr>
        <p:txBody>
          <a:bodyPr wrap="none">
            <a:spAutoFit/>
          </a:bodyPr>
          <a:lstStyle/>
          <a:p>
            <a:r>
              <a:rPr lang="en-US" dirty="0" smtClean="0">
                <a:hlinkClick r:id="rId7"/>
              </a:rPr>
              <a:t>https://classgames.ru/</a:t>
            </a:r>
            <a:endParaRPr lang="ru-RU" dirty="0" smtClean="0"/>
          </a:p>
        </p:txBody>
      </p:sp>
    </p:spTree>
    <p:extLst>
      <p:ext uri="{BB962C8B-B14F-4D97-AF65-F5344CB8AC3E}">
        <p14:creationId xmlns:p14="http://schemas.microsoft.com/office/powerpoint/2010/main" val="402254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4784"/>
            <a:ext cx="8229600" cy="720080"/>
          </a:xfrm>
        </p:spPr>
        <p:txBody>
          <a:bodyPr>
            <a:normAutofit/>
          </a:bodyPr>
          <a:lstStyle/>
          <a:p>
            <a:r>
              <a:rPr lang="en-US" sz="2000" dirty="0">
                <a:latin typeface="Times New Roman" pitchFamily="18" charset="0"/>
                <a:cs typeface="Times New Roman" pitchFamily="18" charset="0"/>
                <a:hlinkClick r:id="rId2"/>
              </a:rPr>
              <a:t>https://</a:t>
            </a:r>
            <a:r>
              <a:rPr lang="en-US" sz="2000" dirty="0" smtClean="0">
                <a:latin typeface="Times New Roman" pitchFamily="18" charset="0"/>
                <a:cs typeface="Times New Roman" pitchFamily="18" charset="0"/>
                <a:hlinkClick r:id="rId2"/>
              </a:rPr>
              <a:t>zhastar.org/application/studentspage#12</a:t>
            </a:r>
            <a:r>
              <a:rPr lang="kk-KZ" sz="2000" dirty="0" smtClean="0">
                <a:latin typeface="Times New Roman" pitchFamily="18" charset="0"/>
                <a:cs typeface="Times New Roman" pitchFamily="18" charset="0"/>
              </a:rPr>
              <a:t> </a:t>
            </a:r>
          </a:p>
          <a:p>
            <a:pPr marL="109728" indent="0">
              <a:buNone/>
            </a:pPr>
            <a:endParaRPr lang="kk-KZ"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323528" y="188640"/>
            <a:ext cx="8229600" cy="1143000"/>
          </a:xfrm>
        </p:spPr>
        <p:txBody>
          <a:bodyPr>
            <a:normAutofit/>
          </a:bodyPr>
          <a:lstStyle/>
          <a:p>
            <a:pPr algn="ctr"/>
            <a:r>
              <a:rPr lang="kk-KZ" sz="2400" dirty="0" smtClean="0">
                <a:effectLst/>
                <a:latin typeface="Times New Roman" pitchFamily="18" charset="0"/>
                <a:cs typeface="Times New Roman" pitchFamily="18" charset="0"/>
              </a:rPr>
              <a:t>Интернет: шынайы және қауіпсіз жағдайда қалудың жолдары</a:t>
            </a:r>
            <a:endParaRPr lang="ru-RU" sz="2400" dirty="0">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5327873" cy="35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82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6402" y="1282501"/>
            <a:ext cx="8229600" cy="939560"/>
          </a:xfrm>
        </p:spPr>
        <p:txBody>
          <a:bodyPr>
            <a:normAutofit/>
          </a:bodyPr>
          <a:lstStyle/>
          <a:p>
            <a:r>
              <a:rPr lang="en-US" sz="2000" dirty="0">
                <a:solidFill>
                  <a:schemeClr val="tx1">
                    <a:lumMod val="95000"/>
                    <a:lumOff val="5000"/>
                  </a:schemeClr>
                </a:solidFill>
                <a:latin typeface="Times New Roman" pitchFamily="18" charset="0"/>
                <a:cs typeface="Times New Roman" pitchFamily="18" charset="0"/>
                <a:hlinkClick r:id="rId2"/>
              </a:rPr>
              <a:t>https://</a:t>
            </a:r>
            <a:r>
              <a:rPr lang="en-US" sz="2000" dirty="0" smtClean="0">
                <a:solidFill>
                  <a:schemeClr val="tx1">
                    <a:lumMod val="95000"/>
                    <a:lumOff val="5000"/>
                  </a:schemeClr>
                </a:solidFill>
                <a:latin typeface="Times New Roman" pitchFamily="18" charset="0"/>
                <a:cs typeface="Times New Roman" pitchFamily="18" charset="0"/>
                <a:hlinkClick r:id="rId2"/>
              </a:rPr>
              <a:t>zhastar.org/application/studentspage#23</a:t>
            </a:r>
            <a:endParaRPr lang="kk-KZ" sz="2000" dirty="0" smtClean="0">
              <a:solidFill>
                <a:schemeClr val="tx1">
                  <a:lumMod val="95000"/>
                  <a:lumOff val="5000"/>
                </a:schemeClr>
              </a:solidFill>
              <a:latin typeface="Times New Roman" pitchFamily="18" charset="0"/>
              <a:cs typeface="Times New Roman" pitchFamily="18" charset="0"/>
            </a:endParaRPr>
          </a:p>
          <a:p>
            <a:r>
              <a:rPr lang="en-US" sz="2000" dirty="0">
                <a:solidFill>
                  <a:schemeClr val="tx1">
                    <a:lumMod val="95000"/>
                    <a:lumOff val="5000"/>
                  </a:schemeClr>
                </a:solidFill>
                <a:latin typeface="Times New Roman" pitchFamily="18" charset="0"/>
                <a:cs typeface="Times New Roman" pitchFamily="18" charset="0"/>
                <a:hlinkClick r:id="rId3"/>
              </a:rPr>
              <a:t>https://</a:t>
            </a:r>
            <a:r>
              <a:rPr lang="en-US" sz="2000" dirty="0" smtClean="0">
                <a:solidFill>
                  <a:schemeClr val="tx1">
                    <a:lumMod val="95000"/>
                    <a:lumOff val="5000"/>
                  </a:schemeClr>
                </a:solidFill>
                <a:latin typeface="Times New Roman" pitchFamily="18" charset="0"/>
                <a:cs typeface="Times New Roman" pitchFamily="18" charset="0"/>
                <a:hlinkClick r:id="rId3"/>
              </a:rPr>
              <a:t>zhastar.org/application/studentspage#33</a:t>
            </a:r>
            <a:endParaRPr lang="kk-KZ" sz="2000" dirty="0" smtClean="0">
              <a:solidFill>
                <a:schemeClr val="tx1">
                  <a:lumMod val="95000"/>
                  <a:lumOff val="5000"/>
                </a:schemeClr>
              </a:solidFill>
              <a:latin typeface="Times New Roman" pitchFamily="18" charset="0"/>
              <a:cs typeface="Times New Roman" pitchFamily="18" charset="0"/>
            </a:endParaRPr>
          </a:p>
          <a:p>
            <a:endParaRPr lang="kk-KZ" sz="2000" dirty="0" smtClean="0">
              <a:solidFill>
                <a:schemeClr val="tx1">
                  <a:lumMod val="95000"/>
                  <a:lumOff val="5000"/>
                </a:schemeClr>
              </a:solidFill>
              <a:latin typeface="Times New Roman" pitchFamily="18" charset="0"/>
              <a:cs typeface="Times New Roman" pitchFamily="18" charset="0"/>
            </a:endParaRPr>
          </a:p>
          <a:p>
            <a:pPr marL="109728" indent="0">
              <a:buNone/>
            </a:pPr>
            <a:endParaRPr lang="ru-RU" sz="2000" dirty="0">
              <a:solidFill>
                <a:schemeClr val="tx1">
                  <a:lumMod val="95000"/>
                  <a:lumOff val="5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6402" y="476672"/>
            <a:ext cx="8229600" cy="648072"/>
          </a:xfrm>
        </p:spPr>
        <p:txBody>
          <a:bodyPr>
            <a:normAutofit/>
          </a:bodyPr>
          <a:lstStyle/>
          <a:p>
            <a:pPr algn="just"/>
            <a:r>
              <a:rPr lang="kk-KZ" sz="2400" dirty="0" smtClean="0">
                <a:effectLst/>
                <a:latin typeface="Times New Roman" pitchFamily="18" charset="0"/>
                <a:cs typeface="Times New Roman" pitchFamily="18" charset="0"/>
              </a:rPr>
              <a:t>Әлімжеттік немесе буллинг дегеніміз не?</a:t>
            </a:r>
            <a:endParaRPr lang="ru-RU" sz="2400" dirty="0">
              <a:effectLst/>
              <a:latin typeface="Times New Roman" pitchFamily="18" charset="0"/>
              <a:cs typeface="Times New Roman" pitchFamily="18" charset="0"/>
            </a:endParaRPr>
          </a:p>
        </p:txBody>
      </p:sp>
      <p:sp>
        <p:nvSpPr>
          <p:cNvPr id="4" name="Заголовок 2"/>
          <p:cNvSpPr txBox="1">
            <a:spLocks/>
          </p:cNvSpPr>
          <p:nvPr/>
        </p:nvSpPr>
        <p:spPr>
          <a:xfrm>
            <a:off x="436186" y="2241596"/>
            <a:ext cx="8229600" cy="78296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a:r>
              <a:rPr lang="kk-KZ" sz="2400" dirty="0" smtClean="0">
                <a:effectLst/>
                <a:latin typeface="Times New Roman" pitchFamily="18" charset="0"/>
                <a:cs typeface="Times New Roman" pitchFamily="18" charset="0"/>
              </a:rPr>
              <a:t>Әлімжеттік не екенін білесің бе?</a:t>
            </a:r>
            <a:endParaRPr lang="ru-RU" sz="2400" dirty="0">
              <a:effectLst/>
              <a:latin typeface="Times New Roman" pitchFamily="18" charset="0"/>
              <a:cs typeface="Times New Roman" pitchFamily="18" charset="0"/>
            </a:endParaRPr>
          </a:p>
        </p:txBody>
      </p:sp>
      <p:sp>
        <p:nvSpPr>
          <p:cNvPr id="5" name="Объект 1"/>
          <p:cNvSpPr txBox="1">
            <a:spLocks/>
          </p:cNvSpPr>
          <p:nvPr/>
        </p:nvSpPr>
        <p:spPr>
          <a:xfrm>
            <a:off x="456402" y="3212976"/>
            <a:ext cx="8229600" cy="8675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dirty="0" smtClean="0">
                <a:latin typeface="Times New Roman" pitchFamily="18" charset="0"/>
                <a:cs typeface="Times New Roman" pitchFamily="18" charset="0"/>
                <a:hlinkClick r:id="rId4"/>
              </a:rPr>
              <a:t>https://zhastar.org/application/studentspage#71</a:t>
            </a:r>
            <a:endParaRPr lang="ru-RU" sz="2000" dirty="0" smtClean="0">
              <a:latin typeface="Times New Roman" pitchFamily="18" charset="0"/>
              <a:cs typeface="Times New Roman" pitchFamily="18" charset="0"/>
            </a:endParaRPr>
          </a:p>
          <a:p>
            <a:pPr marL="109728" indent="0">
              <a:buNone/>
            </a:pPr>
            <a:endParaRPr lang="kk-KZ" sz="2000" dirty="0" smtClean="0">
              <a:latin typeface="Times New Roman" pitchFamily="18" charset="0"/>
              <a:cs typeface="Times New Roman" pitchFamily="18" charset="0"/>
            </a:endParaRPr>
          </a:p>
          <a:p>
            <a:pPr marL="109728" indent="0">
              <a:buFont typeface="Wingdings 3"/>
              <a:buNone/>
            </a:pPr>
            <a:endParaRPr lang="ru-RU" sz="2000" dirty="0">
              <a:latin typeface="Times New Roman" pitchFamily="18" charset="0"/>
              <a:cs typeface="Times New Roman" pitchFamily="18" charset="0"/>
            </a:endParaRPr>
          </a:p>
        </p:txBody>
      </p:sp>
      <p:sp>
        <p:nvSpPr>
          <p:cNvPr id="6" name="Заголовок 2"/>
          <p:cNvSpPr txBox="1">
            <a:spLocks/>
          </p:cNvSpPr>
          <p:nvPr/>
        </p:nvSpPr>
        <p:spPr>
          <a:xfrm>
            <a:off x="438030" y="3870176"/>
            <a:ext cx="8229600" cy="92697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a:r>
              <a:rPr lang="kk-KZ" sz="2400" dirty="0" smtClean="0">
                <a:effectLst/>
                <a:latin typeface="Times New Roman" pitchFamily="18" charset="0"/>
                <a:cs typeface="Times New Roman" pitchFamily="18" charset="0"/>
              </a:rPr>
              <a:t>Кибербуллинг дегеніміз не?</a:t>
            </a:r>
            <a:endParaRPr lang="ru-RU" sz="2400" dirty="0">
              <a:effectLst/>
              <a:latin typeface="Times New Roman" pitchFamily="18" charset="0"/>
              <a:cs typeface="Times New Roman" pitchFamily="18" charset="0"/>
            </a:endParaRPr>
          </a:p>
        </p:txBody>
      </p:sp>
      <p:sp>
        <p:nvSpPr>
          <p:cNvPr id="7" name="Объект 1"/>
          <p:cNvSpPr txBox="1">
            <a:spLocks/>
          </p:cNvSpPr>
          <p:nvPr/>
        </p:nvSpPr>
        <p:spPr>
          <a:xfrm>
            <a:off x="528789" y="4797152"/>
            <a:ext cx="8229600" cy="86448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dirty="0" smtClean="0">
                <a:latin typeface="Times New Roman" pitchFamily="18" charset="0"/>
                <a:cs typeface="Times New Roman" pitchFamily="18" charset="0"/>
                <a:hlinkClick r:id="rId5"/>
              </a:rPr>
              <a:t>https://zhastar.org/application/studentspage#29</a:t>
            </a:r>
            <a:endParaRPr lang="kk-KZ" sz="2000" dirty="0" smtClean="0">
              <a:latin typeface="Times New Roman" pitchFamily="18" charset="0"/>
              <a:cs typeface="Times New Roman" pitchFamily="18" charset="0"/>
            </a:endParaRPr>
          </a:p>
          <a:p>
            <a:pPr marL="109728" indent="0">
              <a:buFont typeface="Wingdings 3"/>
              <a:buNone/>
            </a:pP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68332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3573016"/>
            <a:ext cx="8229600" cy="2523736"/>
          </a:xfrm>
        </p:spPr>
        <p:txBody>
          <a:bodyPr/>
          <a:lstStyle/>
          <a:p>
            <a:pPr marL="109728" lvl="1" indent="0" algn="just">
              <a:spcBef>
                <a:spcPts val="400"/>
              </a:spcBef>
              <a:buSzPct val="68000"/>
              <a:buNone/>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Буллинг</a:t>
            </a:r>
            <a:r>
              <a:rPr lang="ru-RU"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әлімжеттік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қорлау</a:t>
            </a:r>
            <a:r>
              <a:rPr lang="ru-RU" sz="2400" b="1"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ауырту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мақсатында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агрессияны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қолдану</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109728" lvl="1" indent="0" algn="just">
              <a:spcBef>
                <a:spcPts val="400"/>
              </a:spcBef>
              <a:buSzPct val="68000"/>
              <a:buNone/>
            </a:pP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Қорлау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жәбірленушіге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ауыртпалық</a:t>
            </a:r>
            <a:r>
              <a:rPr lang="ru-RU" sz="2400" dirty="0">
                <a:latin typeface="Times New Roman" pitchFamily="18" charset="0"/>
                <a:cs typeface="Times New Roman" pitchFamily="18" charset="0"/>
              </a:rPr>
              <a:t> пен </a:t>
            </a:r>
            <a:r>
              <a:rPr lang="ru-RU" sz="2400" dirty="0" err="1">
                <a:latin typeface="Times New Roman" pitchFamily="18" charset="0"/>
                <a:cs typeface="Times New Roman" pitchFamily="18" charset="0"/>
              </a:rPr>
              <a:t>қайғы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әкеледі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агрессивті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мінез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құлықтың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түрлерінен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ерекшелігі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бірнеше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қайталануы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топқа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бағытталады</a:t>
            </a:r>
            <a:r>
              <a:rPr lang="ru-RU" sz="2400" dirty="0">
                <a:latin typeface="Times New Roman" pitchFamily="18" charset="0"/>
                <a:cs typeface="Times New Roman" pitchFamily="18" charset="0"/>
              </a:rPr>
              <a:t>. </a:t>
            </a:r>
            <a:endParaRPr lang="ru-RU" sz="2400" b="1" u="sng" dirty="0">
              <a:latin typeface="Times New Roman" pitchFamily="18" charset="0"/>
              <a:cs typeface="Times New Roman" pitchFamily="18" charset="0"/>
            </a:endParaRPr>
          </a:p>
          <a:p>
            <a:pPr marL="109728" indent="0">
              <a:buNone/>
            </a:pPr>
            <a:endParaRPr lang="ru-RU" dirty="0">
              <a:latin typeface="Times New Roman" pitchFamily="18" charset="0"/>
              <a:cs typeface="Times New Roman" pitchFamily="18" charset="0"/>
            </a:endParaRPr>
          </a:p>
        </p:txBody>
      </p:sp>
      <p:pic>
        <p:nvPicPr>
          <p:cNvPr id="4098" name="Picture 2" descr="Буллинг среди нас. Как реагировать на травлю в школе | SM.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99288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556792"/>
            <a:ext cx="8229600" cy="4525963"/>
          </a:xfrm>
        </p:spPr>
        <p:txBody>
          <a:bodyPr>
            <a:normAutofit fontScale="77500" lnSpcReduction="20000"/>
          </a:bodyPr>
          <a:lstStyle/>
          <a:p>
            <a:pPr algn="just"/>
            <a:r>
              <a:rPr lang="ru-RU" sz="2800" dirty="0" err="1" smtClean="0">
                <a:latin typeface="Times New Roman" pitchFamily="18" charset="0"/>
                <a:cs typeface="Times New Roman" pitchFamily="18" charset="0"/>
              </a:rPr>
              <a:t>Қарым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қатынаста</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жағымсыз</a:t>
            </a:r>
            <a:r>
              <a:rPr lang="kk-KZ" sz="2800" dirty="0">
                <a:latin typeface="Times New Roman" pitchFamily="18" charset="0"/>
                <a:cs typeface="Times New Roman" pitchFamily="18" charset="0"/>
              </a:rPr>
              <a:t>, ерекше мінез-құлық, «азаптаушы» мінез-құлық, қауесеттің таралуы, әлеуметтік оқшаулану (мысалы, кітаптарды жасыру, қорқыту әрекеттері</a:t>
            </a:r>
            <a:r>
              <a:rPr lang="kk-KZ" sz="2800" dirty="0" smtClean="0">
                <a:latin typeface="Times New Roman" pitchFamily="18" charset="0"/>
                <a:cs typeface="Times New Roman" pitchFamily="18" charset="0"/>
              </a:rPr>
              <a:t>).</a:t>
            </a:r>
          </a:p>
          <a:p>
            <a:pPr algn="just"/>
            <a:r>
              <a:rPr lang="kk-KZ" sz="2800" dirty="0" smtClean="0">
                <a:latin typeface="Times New Roman" pitchFamily="18" charset="0"/>
                <a:cs typeface="Times New Roman" pitchFamily="18" charset="0"/>
              </a:rPr>
              <a:t>Физикалық – біреудің </a:t>
            </a:r>
            <a:r>
              <a:rPr lang="kk-KZ" sz="2800" dirty="0">
                <a:latin typeface="Times New Roman" pitchFamily="18" charset="0"/>
                <a:cs typeface="Times New Roman" pitchFamily="18" charset="0"/>
              </a:rPr>
              <a:t>мүлкіне зиян келтіру, итеру, аяқпен тебу, қолмен ұру, ұрып-соғу немесе кез келген күш қолдану. </a:t>
            </a:r>
            <a:endParaRPr lang="ru-RU" sz="2800" b="1" u="sng" dirty="0">
              <a:latin typeface="Times New Roman" pitchFamily="18" charset="0"/>
              <a:cs typeface="Times New Roman" pitchFamily="18" charset="0"/>
            </a:endParaRPr>
          </a:p>
          <a:p>
            <a:pPr algn="just"/>
            <a:r>
              <a:rPr lang="kk-KZ" sz="2800" dirty="0" smtClean="0">
                <a:latin typeface="Times New Roman" pitchFamily="18" charset="0"/>
                <a:cs typeface="Times New Roman" pitchFamily="18" charset="0"/>
              </a:rPr>
              <a:t>Вербальды </a:t>
            </a:r>
            <a:r>
              <a:rPr lang="kk-KZ" sz="2800" dirty="0">
                <a:latin typeface="Times New Roman" pitchFamily="18" charset="0"/>
                <a:cs typeface="Times New Roman" pitchFamily="18" charset="0"/>
              </a:rPr>
              <a:t>– ат қою, сарказм, қауесет, мазақтау.  </a:t>
            </a:r>
            <a:endParaRPr lang="ru-RU" sz="2800" b="1" u="sng" dirty="0">
              <a:latin typeface="Times New Roman" pitchFamily="18" charset="0"/>
              <a:cs typeface="Times New Roman" pitchFamily="18" charset="0"/>
            </a:endParaRPr>
          </a:p>
          <a:p>
            <a:pPr algn="just"/>
            <a:r>
              <a:rPr lang="kk-KZ" sz="2800" dirty="0" smtClean="0">
                <a:latin typeface="Times New Roman" pitchFamily="18" charset="0"/>
                <a:cs typeface="Times New Roman" pitchFamily="18" charset="0"/>
              </a:rPr>
              <a:t>Кибербуллинг </a:t>
            </a:r>
            <a:r>
              <a:rPr lang="kk-KZ" sz="2800" dirty="0">
                <a:latin typeface="Times New Roman" pitchFamily="18" charset="0"/>
                <a:cs typeface="Times New Roman" pitchFamily="18" charset="0"/>
              </a:rPr>
              <a:t>– Интернеттің барлық салаларында, соның ішінде электрондық пошталар мен интернеттегі чат арқылы буллинг, мәтіндік хабарлар мен қоңыраулар арқылы мобильді қауіп-қатер, тиісті технологияларды мысалы, камералар мен видеоларды орынсыз </a:t>
            </a:r>
            <a:r>
              <a:rPr lang="kk-KZ" sz="2800" dirty="0" smtClean="0">
                <a:latin typeface="Times New Roman" pitchFamily="18" charset="0"/>
                <a:cs typeface="Times New Roman" pitchFamily="18" charset="0"/>
              </a:rPr>
              <a:t>пайдалану.</a:t>
            </a:r>
            <a:endParaRPr lang="ru-RU" sz="2800" b="1" u="sng" dirty="0">
              <a:latin typeface="Times New Roman" pitchFamily="18" charset="0"/>
              <a:cs typeface="Times New Roman" pitchFamily="18" charset="0"/>
            </a:endParaRPr>
          </a:p>
          <a:p>
            <a:pPr algn="just"/>
            <a:r>
              <a:rPr lang="kk-KZ" sz="2800" dirty="0" smtClean="0">
                <a:latin typeface="Times New Roman" pitchFamily="18" charset="0"/>
                <a:cs typeface="Times New Roman" pitchFamily="18" charset="0"/>
              </a:rPr>
              <a:t>Экономикалық/материалдық </a:t>
            </a:r>
            <a:r>
              <a:rPr lang="kk-KZ" sz="2800" dirty="0">
                <a:latin typeface="Times New Roman" pitchFamily="18" charset="0"/>
                <a:cs typeface="Times New Roman" pitchFamily="18" charset="0"/>
              </a:rPr>
              <a:t>буллинг – бөтеннің мүлкіне зиян келтіру, бопсалау, мысалы, күш қолдану және/ немесе  қорқыту арқылы бірдеңе, әсіресе ақша беру талабы.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611560" y="332656"/>
            <a:ext cx="8003232" cy="922114"/>
          </a:xfrm>
        </p:spPr>
        <p:style>
          <a:lnRef idx="1">
            <a:schemeClr val="accent1"/>
          </a:lnRef>
          <a:fillRef idx="2">
            <a:schemeClr val="accent1"/>
          </a:fillRef>
          <a:effectRef idx="1">
            <a:schemeClr val="accent1"/>
          </a:effectRef>
          <a:fontRef idx="minor">
            <a:schemeClr val="dk1"/>
          </a:fontRef>
        </p:style>
        <p:txBody>
          <a:bodyPr/>
          <a:lstStyle/>
          <a:p>
            <a:pPr lvl="1" algn="l" rtl="0">
              <a:spcBef>
                <a:spcPct val="0"/>
              </a:spcBef>
            </a:pPr>
            <a:r>
              <a:rPr lang="ru-RU" sz="2400" b="1" dirty="0" err="1" smtClean="0">
                <a:latin typeface="Times New Roman" pitchFamily="18" charset="0"/>
                <a:cs typeface="Times New Roman" pitchFamily="18" charset="0"/>
              </a:rPr>
              <a:t>Б</a:t>
            </a:r>
            <a:r>
              <a:rPr lang="ru-RU" sz="2400" b="1" dirty="0" err="1" smtClean="0">
                <a:latin typeface="Times New Roman" pitchFamily="18" charset="0"/>
                <a:cs typeface="Times New Roman" pitchFamily="18" charset="0"/>
              </a:rPr>
              <a:t>уллинг</a:t>
            </a:r>
            <a:r>
              <a:rPr lang="ru-RU" sz="2400" b="1" dirty="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түрлері</a:t>
            </a:r>
            <a:r>
              <a:rPr lang="ru-RU" sz="2400" b="1" dirty="0" smtClean="0">
                <a:latin typeface="Times New Roman" pitchFamily="18" charset="0"/>
                <a:cs typeface="Times New Roman" pitchFamily="18" charset="0"/>
              </a:rPr>
              <a:t>:</a:t>
            </a:r>
            <a:r>
              <a:rPr lang="ru-RU" sz="2400" b="1" u="sng" dirty="0" smtClean="0">
                <a:latin typeface="Times New Roman" pitchFamily="18" charset="0"/>
                <a:cs typeface="Times New Roman" pitchFamily="18" charset="0"/>
              </a:rPr>
              <a:t/>
            </a:r>
            <a:br>
              <a:rPr lang="ru-RU" sz="2400" b="1" u="sng"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3386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04664"/>
            <a:ext cx="8640960" cy="2811768"/>
          </a:xfrm>
        </p:spPr>
        <p:txBody>
          <a:bodyPr>
            <a:normAutofit/>
          </a:bodyPr>
          <a:lstStyle/>
          <a:p>
            <a:pPr marL="109728" indent="0" algn="just">
              <a:buNone/>
            </a:pPr>
            <a:r>
              <a:rPr lang="kk-KZ" sz="2400"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Кибербуллинг</a:t>
            </a:r>
            <a:r>
              <a:rPr lang="kk-KZ" sz="2400" dirty="0" smtClean="0">
                <a:latin typeface="Times New Roman" pitchFamily="18" charset="0"/>
                <a:cs typeface="Times New Roman" pitchFamily="18" charset="0"/>
              </a:rPr>
              <a:t> – бұл әлеуметтік желілер, онлайн ойындар және жедел хабарламалар қосымшалары арқылы онлайн қорлау.</a:t>
            </a:r>
          </a:p>
          <a:p>
            <a:pPr marL="109728" indent="0" algn="just">
              <a:buNone/>
            </a:pPr>
            <a:r>
              <a:rPr lang="kk-KZ" sz="2400"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Кибербуллинг</a:t>
            </a:r>
            <a:r>
              <a:rPr lang="kk-KZ" sz="2400" dirty="0" smtClean="0">
                <a:latin typeface="Times New Roman" pitchFamily="18" charset="0"/>
                <a:cs typeface="Times New Roman" pitchFamily="18" charset="0"/>
              </a:rPr>
              <a:t> – бұл психологиялық зорлық-зомбылықтың бір түрі және адам құқықтарының бұзылуы.</a:t>
            </a:r>
          </a:p>
          <a:p>
            <a:pPr marL="109728" indent="0">
              <a:buNone/>
            </a:pPr>
            <a:endParaRPr lang="ru-RU" sz="2400" dirty="0">
              <a:latin typeface="Times New Roman" pitchFamily="18" charset="0"/>
              <a:cs typeface="Times New Roman" pitchFamily="18" charset="0"/>
            </a:endParaRPr>
          </a:p>
        </p:txBody>
      </p:sp>
      <p:pic>
        <p:nvPicPr>
          <p:cNvPr id="2050" name="Picture 2" descr="Кибербуллинг: что это такое и как от него защититься | Блог 4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5315744" cy="316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0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kk-KZ" sz="2400" dirty="0" smtClean="0">
                <a:latin typeface="Times New Roman" pitchFamily="18" charset="0"/>
                <a:cs typeface="Times New Roman" pitchFamily="18" charset="0"/>
              </a:rPr>
              <a:t>қауіп-қатер төнгізу, қорлау;</a:t>
            </a:r>
          </a:p>
          <a:p>
            <a:r>
              <a:rPr lang="kk-KZ" sz="2400" dirty="0">
                <a:latin typeface="Times New Roman" pitchFamily="18" charset="0"/>
                <a:cs typeface="Times New Roman" pitchFamily="18" charset="0"/>
              </a:rPr>
              <a:t>т</a:t>
            </a:r>
            <a:r>
              <a:rPr lang="kk-KZ" sz="2400" dirty="0" smtClean="0">
                <a:latin typeface="Times New Roman" pitchFamily="18" charset="0"/>
                <a:cs typeface="Times New Roman" pitchFamily="18" charset="0"/>
              </a:rPr>
              <a:t>іл тигізу;</a:t>
            </a:r>
          </a:p>
          <a:p>
            <a:r>
              <a:rPr lang="kk-KZ" sz="2400" dirty="0" smtClean="0">
                <a:latin typeface="Times New Roman" pitchFamily="18" charset="0"/>
                <a:cs typeface="Times New Roman" pitchFamily="18" charset="0"/>
              </a:rPr>
              <a:t>чаттардан шығарып жіберу;</a:t>
            </a:r>
          </a:p>
          <a:p>
            <a:r>
              <a:rPr lang="kk-KZ" sz="2400" dirty="0">
                <a:latin typeface="Times New Roman" pitchFamily="18" charset="0"/>
                <a:cs typeface="Times New Roman" pitchFamily="18" charset="0"/>
              </a:rPr>
              <a:t>т</a:t>
            </a:r>
            <a:r>
              <a:rPr lang="kk-KZ" sz="2400" dirty="0" smtClean="0">
                <a:latin typeface="Times New Roman" pitchFamily="18" charset="0"/>
                <a:cs typeface="Times New Roman" pitchFamily="18" charset="0"/>
              </a:rPr>
              <a:t>оптық қудалау;</a:t>
            </a:r>
          </a:p>
          <a:p>
            <a:r>
              <a:rPr lang="kk-KZ" sz="2400" dirty="0" smtClean="0">
                <a:latin typeface="Times New Roman" pitchFamily="18" charset="0"/>
                <a:cs typeface="Times New Roman" pitchFamily="18" charset="0"/>
              </a:rPr>
              <a:t>әлеуметтік желілерде біреудің жеке басын иемдену;</a:t>
            </a:r>
          </a:p>
          <a:p>
            <a:r>
              <a:rPr lang="kk-KZ" sz="2400" dirty="0">
                <a:latin typeface="Times New Roman" pitchFamily="18" charset="0"/>
                <a:cs typeface="Times New Roman" pitchFamily="18" charset="0"/>
              </a:rPr>
              <a:t>ж</a:t>
            </a:r>
            <a:r>
              <a:rPr lang="kk-KZ" sz="2400" dirty="0" smtClean="0">
                <a:latin typeface="Times New Roman" pitchFamily="18" charset="0"/>
                <a:cs typeface="Times New Roman" pitchFamily="18" charset="0"/>
              </a:rPr>
              <a:t>еке парақшаңызды бұзу және хаттарды жіберу;</a:t>
            </a:r>
          </a:p>
          <a:p>
            <a:r>
              <a:rPr lang="kk-KZ" sz="2400" dirty="0">
                <a:latin typeface="Times New Roman" pitchFamily="18" charset="0"/>
                <a:cs typeface="Times New Roman" pitchFamily="18" charset="0"/>
              </a:rPr>
              <a:t>ж</a:t>
            </a:r>
            <a:r>
              <a:rPr lang="kk-KZ" sz="2400" dirty="0" smtClean="0">
                <a:latin typeface="Times New Roman" pitchFamily="18" charset="0"/>
                <a:cs typeface="Times New Roman" pitchFamily="18" charset="0"/>
              </a:rPr>
              <a:t>еке видео және фото тарату;</a:t>
            </a:r>
          </a:p>
          <a:p>
            <a:r>
              <a:rPr lang="kk-KZ" sz="2400" dirty="0">
                <a:latin typeface="Times New Roman" pitchFamily="18" charset="0"/>
                <a:cs typeface="Times New Roman" pitchFamily="18" charset="0"/>
              </a:rPr>
              <a:t>ж</a:t>
            </a:r>
            <a:r>
              <a:rPr lang="kk-KZ" sz="2400" dirty="0" smtClean="0">
                <a:latin typeface="Times New Roman" pitchFamily="18" charset="0"/>
                <a:cs typeface="Times New Roman" pitchFamily="18" charset="0"/>
              </a:rPr>
              <a:t>еке парақшаңызда біреумен хат-хабар алмасу.</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7931224" cy="850106"/>
          </a:xfrm>
        </p:spPr>
        <p:style>
          <a:lnRef idx="1">
            <a:schemeClr val="accent1"/>
          </a:lnRef>
          <a:fillRef idx="2">
            <a:schemeClr val="accent1"/>
          </a:fillRef>
          <a:effectRef idx="1">
            <a:schemeClr val="accent1"/>
          </a:effectRef>
          <a:fontRef idx="minor">
            <a:schemeClr val="dk1"/>
          </a:fontRef>
        </p:style>
        <p:txBody>
          <a:bodyPr>
            <a:normAutofit/>
          </a:bodyPr>
          <a:lstStyle/>
          <a:p>
            <a:r>
              <a:rPr lang="kk-KZ" sz="2800" dirty="0" smtClean="0">
                <a:effectLst/>
                <a:latin typeface="Times New Roman" pitchFamily="18" charset="0"/>
                <a:cs typeface="Times New Roman" pitchFamily="18" charset="0"/>
              </a:rPr>
              <a:t>Кибербуллинг түрлері:</a:t>
            </a:r>
            <a:endParaRPr lang="ru-RU" sz="2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01122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548680"/>
            <a:ext cx="8445624" cy="1368152"/>
          </a:xfrm>
        </p:spPr>
        <p:style>
          <a:lnRef idx="1">
            <a:schemeClr val="accent1"/>
          </a:lnRef>
          <a:fillRef idx="2">
            <a:schemeClr val="accent1"/>
          </a:fillRef>
          <a:effectRef idx="1">
            <a:schemeClr val="accent1"/>
          </a:effectRef>
          <a:fontRef idx="minor">
            <a:schemeClr val="dk1"/>
          </a:fontRef>
        </p:style>
        <p:txBody>
          <a:bodyPr>
            <a:normAutofit/>
          </a:bodyPr>
          <a:lstStyle/>
          <a:p>
            <a:pPr marL="109728" indent="0" algn="just">
              <a:buNone/>
            </a:pPr>
            <a:r>
              <a:rPr lang="kk-KZ" sz="2400" dirty="0" smtClean="0">
                <a:latin typeface="Times New Roman" pitchFamily="18" charset="0"/>
                <a:cs typeface="Times New Roman" pitchFamily="18" charset="0"/>
              </a:rPr>
              <a:t>	Кибербуллингке кез-келген адам тап болуы мүмкін. Бірақ бұл тәсілмен шабуыл жасайтындар негізінен кәмілет жасына толмаған мектеп оқушыларын нысанаға алады. </a:t>
            </a:r>
            <a:endParaRPr lang="ru-RU" sz="2400" dirty="0">
              <a:latin typeface="Times New Roman" pitchFamily="18" charset="0"/>
              <a:cs typeface="Times New Roman" pitchFamily="18" charset="0"/>
            </a:endParaRPr>
          </a:p>
        </p:txBody>
      </p:sp>
      <p:pic>
        <p:nvPicPr>
          <p:cNvPr id="4" name="Рисунок 3" descr="https://ucarecdn.com/1969a6b0-49f6-4d85-8205-44727b2f5a2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48880"/>
            <a:ext cx="5688632" cy="3384376"/>
          </a:xfrm>
          <a:prstGeom prst="rect">
            <a:avLst/>
          </a:prstGeom>
          <a:noFill/>
          <a:ln>
            <a:noFill/>
          </a:ln>
        </p:spPr>
      </p:pic>
    </p:spTree>
    <p:extLst>
      <p:ext uri="{BB962C8B-B14F-4D97-AF65-F5344CB8AC3E}">
        <p14:creationId xmlns:p14="http://schemas.microsoft.com/office/powerpoint/2010/main" val="163994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550105288"/>
              </p:ext>
            </p:extLst>
          </p:nvPr>
        </p:nvGraphicFramePr>
        <p:xfrm>
          <a:off x="323528" y="980728"/>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67544" y="188639"/>
            <a:ext cx="8229600" cy="479337"/>
          </a:xfrm>
        </p:spPr>
        <p:txBody>
          <a:bodyPr>
            <a:normAutofit/>
          </a:bodyPr>
          <a:lstStyle/>
          <a:p>
            <a:pPr algn="ctr"/>
            <a:r>
              <a:rPr lang="kk-KZ" sz="2400" dirty="0" smtClean="0">
                <a:effectLst/>
                <a:latin typeface="Times New Roman" pitchFamily="18" charset="0"/>
                <a:cs typeface="Times New Roman" pitchFamily="18" charset="0"/>
              </a:rPr>
              <a:t>Киберқауіпсіздік ережелері</a:t>
            </a:r>
            <a:endParaRPr lang="ru-RU" sz="2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535155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562</TotalTime>
  <Words>676</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«Буллинг және кибербуллинг дегеніміз не?» (дәріс-тренинг)</vt:lpstr>
      <vt:lpstr>Интернет: шынайы және қауіпсіз жағдайда қалудың жолдары</vt:lpstr>
      <vt:lpstr>Әлімжеттік немесе буллинг дегеніміз не?</vt:lpstr>
      <vt:lpstr>Презентация PowerPoint</vt:lpstr>
      <vt:lpstr>Буллинг түрлері: </vt:lpstr>
      <vt:lpstr>Презентация PowerPoint</vt:lpstr>
      <vt:lpstr>Кибербуллинг түрлері:</vt:lpstr>
      <vt:lpstr>Презентация PowerPoint</vt:lpstr>
      <vt:lpstr>Киберқауіпсіздік ережелері</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Пользователь</dc:creator>
  <cp:lastModifiedBy>Пользователь</cp:lastModifiedBy>
  <cp:revision>18</cp:revision>
  <dcterms:created xsi:type="dcterms:W3CDTF">2020-09-16T04:51:03Z</dcterms:created>
  <dcterms:modified xsi:type="dcterms:W3CDTF">2020-09-16T14:13:27Z</dcterms:modified>
</cp:coreProperties>
</file>