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6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80A0E-FC30-4EFD-A1D7-CCDDB7D73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D26233-C802-4AEC-8F66-7409B2F60A3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Балаға</a:t>
          </a:r>
          <a:r>
            <a:rPr lang="ru-RU" dirty="0" smtClean="0"/>
            <a:t> </a:t>
          </a:r>
          <a:r>
            <a:rPr lang="ru-RU" dirty="0" err="1" smtClean="0"/>
            <a:t>сұрақ</a:t>
          </a:r>
          <a:r>
            <a:rPr lang="ru-RU" dirty="0" smtClean="0"/>
            <a:t> </a:t>
          </a:r>
          <a:r>
            <a:rPr lang="ru-RU" dirty="0" err="1" smtClean="0"/>
            <a:t>қойып</a:t>
          </a:r>
          <a:r>
            <a:rPr lang="ru-RU" dirty="0" smtClean="0"/>
            <a:t>, </a:t>
          </a:r>
          <a:r>
            <a:rPr lang="ru-RU" dirty="0" err="1" smtClean="0"/>
            <a:t>мыналарды</a:t>
          </a:r>
          <a:r>
            <a:rPr lang="ru-RU" dirty="0" smtClean="0"/>
            <a:t> </a:t>
          </a:r>
          <a:r>
            <a:rPr lang="ru-RU" dirty="0" err="1" smtClean="0"/>
            <a:t>анықтаймыз</a:t>
          </a:r>
          <a:r>
            <a:rPr lang="ru-RU" dirty="0" smtClean="0"/>
            <a:t>: «</a:t>
          </a:r>
          <a:r>
            <a:rPr lang="ru-RU" dirty="0" err="1" smtClean="0"/>
            <a:t>Қандай</a:t>
          </a:r>
          <a:r>
            <a:rPr lang="ru-RU" dirty="0" smtClean="0"/>
            <a:t> </a:t>
          </a:r>
          <a:r>
            <a:rPr lang="ru-RU" dirty="0" err="1" smtClean="0"/>
            <a:t>тақырып</a:t>
          </a:r>
          <a:r>
            <a:rPr lang="ru-RU" dirty="0" smtClean="0"/>
            <a:t> </a:t>
          </a:r>
          <a:r>
            <a:rPr lang="ru-RU" dirty="0" err="1" smtClean="0"/>
            <a:t>берілді</a:t>
          </a:r>
          <a:r>
            <a:rPr lang="ru-RU" dirty="0" smtClean="0"/>
            <a:t>?», «</a:t>
          </a:r>
          <a:r>
            <a:rPr lang="ru-RU" dirty="0" err="1" smtClean="0"/>
            <a:t>Мектепте</a:t>
          </a:r>
          <a:r>
            <a:rPr lang="ru-RU" dirty="0" smtClean="0"/>
            <a:t> </a:t>
          </a:r>
          <a:r>
            <a:rPr lang="ru-RU" dirty="0" err="1" smtClean="0"/>
            <a:t>көңіл-күйің</a:t>
          </a:r>
          <a:r>
            <a:rPr lang="ru-RU" dirty="0" smtClean="0"/>
            <a:t> </a:t>
          </a:r>
          <a:r>
            <a:rPr lang="ru-RU" dirty="0" err="1" smtClean="0"/>
            <a:t>қандай</a:t>
          </a:r>
          <a:r>
            <a:rPr lang="ru-RU" dirty="0" smtClean="0"/>
            <a:t> </a:t>
          </a:r>
          <a:r>
            <a:rPr lang="ru-RU" dirty="0" err="1" smtClean="0"/>
            <a:t>болды</a:t>
          </a:r>
          <a:r>
            <a:rPr lang="ru-RU" dirty="0" smtClean="0"/>
            <a:t>?», «</a:t>
          </a:r>
          <a:r>
            <a:rPr lang="ru-RU" dirty="0" err="1" smtClean="0"/>
            <a:t>Сұрақ</a:t>
          </a:r>
          <a:r>
            <a:rPr lang="ru-RU" dirty="0" smtClean="0"/>
            <a:t> </a:t>
          </a:r>
          <a:r>
            <a:rPr lang="ru-RU" dirty="0" err="1" smtClean="0"/>
            <a:t>қалай</a:t>
          </a:r>
          <a:r>
            <a:rPr lang="ru-RU" dirty="0" smtClean="0"/>
            <a:t> </a:t>
          </a:r>
          <a:r>
            <a:rPr lang="ru-RU" dirty="0" err="1" smtClean="0"/>
            <a:t>қойылды</a:t>
          </a:r>
          <a:r>
            <a:rPr lang="ru-RU" dirty="0" smtClean="0"/>
            <a:t>?», «Сен </a:t>
          </a:r>
          <a:r>
            <a:rPr lang="ru-RU" dirty="0" err="1" smtClean="0"/>
            <a:t>сұраққа</a:t>
          </a:r>
          <a:r>
            <a:rPr lang="ru-RU" dirty="0" smtClean="0"/>
            <a:t> </a:t>
          </a:r>
          <a:r>
            <a:rPr lang="ru-RU" dirty="0" err="1" smtClean="0"/>
            <a:t>қалай</a:t>
          </a:r>
          <a:r>
            <a:rPr lang="ru-RU" dirty="0" smtClean="0"/>
            <a:t> </a:t>
          </a:r>
          <a:r>
            <a:rPr lang="ru-RU" dirty="0" err="1" smtClean="0"/>
            <a:t>жауап</a:t>
          </a:r>
          <a:r>
            <a:rPr lang="ru-RU" dirty="0" smtClean="0"/>
            <a:t> </a:t>
          </a:r>
          <a:r>
            <a:rPr lang="ru-RU" dirty="0" err="1" smtClean="0"/>
            <a:t>бердің</a:t>
          </a:r>
          <a:r>
            <a:rPr lang="ru-RU" dirty="0" smtClean="0"/>
            <a:t>?», «</a:t>
          </a:r>
          <a:r>
            <a:rPr lang="ru-RU" dirty="0" err="1" smtClean="0"/>
            <a:t>Жауап</a:t>
          </a:r>
          <a:r>
            <a:rPr lang="ru-RU" dirty="0" smtClean="0"/>
            <a:t> </a:t>
          </a:r>
          <a:r>
            <a:rPr lang="ru-RU" dirty="0" err="1" smtClean="0"/>
            <a:t>берген</a:t>
          </a:r>
          <a:r>
            <a:rPr lang="ru-RU" dirty="0" smtClean="0"/>
            <a:t> </a:t>
          </a:r>
          <a:r>
            <a:rPr lang="ru-RU" dirty="0" err="1" smtClean="0"/>
            <a:t>кезде</a:t>
          </a:r>
          <a:r>
            <a:rPr lang="ru-RU" dirty="0" smtClean="0"/>
            <a:t> </a:t>
          </a:r>
          <a:r>
            <a:rPr lang="ru-RU" dirty="0" err="1" smtClean="0"/>
            <a:t>қатты</a:t>
          </a:r>
          <a:r>
            <a:rPr lang="ru-RU" dirty="0" smtClean="0"/>
            <a:t> </a:t>
          </a:r>
          <a:r>
            <a:rPr lang="ru-RU" dirty="0" err="1" smtClean="0"/>
            <a:t>қобалжыдың</a:t>
          </a:r>
          <a:r>
            <a:rPr lang="ru-RU" dirty="0" smtClean="0"/>
            <a:t> ба?» </a:t>
          </a:r>
          <a:r>
            <a:rPr lang="ru-RU" dirty="0" err="1" smtClean="0"/>
            <a:t>және</a:t>
          </a:r>
          <a:r>
            <a:rPr lang="ru-RU" dirty="0" smtClean="0"/>
            <a:t> </a:t>
          </a:r>
          <a:r>
            <a:rPr lang="ru-RU" dirty="0" err="1" smtClean="0"/>
            <a:t>т.с.с</a:t>
          </a:r>
          <a:endParaRPr lang="ru-RU" dirty="0"/>
        </a:p>
      </dgm:t>
    </dgm:pt>
    <dgm:pt modelId="{CD9B0F37-3081-4FFF-A853-41F305E08C00}" type="parTrans" cxnId="{02ADA6C9-3780-465A-834B-77FA74D96ABF}">
      <dgm:prSet/>
      <dgm:spPr/>
      <dgm:t>
        <a:bodyPr/>
        <a:lstStyle/>
        <a:p>
          <a:endParaRPr lang="ru-RU"/>
        </a:p>
      </dgm:t>
    </dgm:pt>
    <dgm:pt modelId="{A3C92668-CAAA-44A3-8312-2223D68163E2}" type="sibTrans" cxnId="{02ADA6C9-3780-465A-834B-77FA74D96ABF}">
      <dgm:prSet/>
      <dgm:spPr/>
      <dgm:t>
        <a:bodyPr/>
        <a:lstStyle/>
        <a:p>
          <a:endParaRPr lang="ru-RU"/>
        </a:p>
      </dgm:t>
    </dgm:pt>
    <dgm:pt modelId="{1C6105F5-6C2C-4D07-948D-3063FAEB2C61}" type="pres">
      <dgm:prSet presAssocID="{00C80A0E-FC30-4EFD-A1D7-CCDDB7D73E16}" presName="linear" presStyleCnt="0">
        <dgm:presLayoutVars>
          <dgm:animLvl val="lvl"/>
          <dgm:resizeHandles val="exact"/>
        </dgm:presLayoutVars>
      </dgm:prSet>
      <dgm:spPr/>
    </dgm:pt>
    <dgm:pt modelId="{F5E31536-DBDA-4B22-B07F-3CA823DEC74B}" type="pres">
      <dgm:prSet presAssocID="{02D26233-C802-4AEC-8F66-7409B2F60A3D}" presName="parentText" presStyleLbl="node1" presStyleIdx="0" presStyleCnt="1" custScaleY="113973" custLinFactNeighborY="20783">
        <dgm:presLayoutVars>
          <dgm:chMax val="0"/>
          <dgm:bulletEnabled val="1"/>
        </dgm:presLayoutVars>
      </dgm:prSet>
      <dgm:spPr/>
    </dgm:pt>
  </dgm:ptLst>
  <dgm:cxnLst>
    <dgm:cxn modelId="{02ADA6C9-3780-465A-834B-77FA74D96ABF}" srcId="{00C80A0E-FC30-4EFD-A1D7-CCDDB7D73E16}" destId="{02D26233-C802-4AEC-8F66-7409B2F60A3D}" srcOrd="0" destOrd="0" parTransId="{CD9B0F37-3081-4FFF-A853-41F305E08C00}" sibTransId="{A3C92668-CAAA-44A3-8312-2223D68163E2}"/>
    <dgm:cxn modelId="{B9B6288C-2A04-49F9-B27E-9D787CC4B16B}" type="presOf" srcId="{02D26233-C802-4AEC-8F66-7409B2F60A3D}" destId="{F5E31536-DBDA-4B22-B07F-3CA823DEC74B}" srcOrd="0" destOrd="0" presId="urn:microsoft.com/office/officeart/2005/8/layout/vList2"/>
    <dgm:cxn modelId="{61787A4D-011B-4712-8754-30B692BFF20C}" type="presOf" srcId="{00C80A0E-FC30-4EFD-A1D7-CCDDB7D73E16}" destId="{1C6105F5-6C2C-4D07-948D-3063FAEB2C61}" srcOrd="0" destOrd="0" presId="urn:microsoft.com/office/officeart/2005/8/layout/vList2"/>
    <dgm:cxn modelId="{7378D89F-8FE4-4E38-8122-486F96023E76}" type="presParOf" srcId="{1C6105F5-6C2C-4D07-948D-3063FAEB2C61}" destId="{F5E31536-DBDA-4B22-B07F-3CA823DEC7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31536-DBDA-4B22-B07F-3CA823DEC74B}">
      <dsp:nvSpPr>
        <dsp:cNvPr id="0" name=""/>
        <dsp:cNvSpPr/>
      </dsp:nvSpPr>
      <dsp:spPr>
        <a:xfrm>
          <a:off x="0" y="60004"/>
          <a:ext cx="8280920" cy="1020115"/>
        </a:xfrm>
        <a:prstGeom prst="roundRect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Балаға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сұрақ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қойып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мыналарды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анықтаймыз</a:t>
          </a:r>
          <a:r>
            <a:rPr lang="ru-RU" sz="1700" kern="1200" dirty="0" smtClean="0"/>
            <a:t>: «</a:t>
          </a:r>
          <a:r>
            <a:rPr lang="ru-RU" sz="1700" kern="1200" dirty="0" err="1" smtClean="0"/>
            <a:t>Қандай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тақырып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берілді</a:t>
          </a:r>
          <a:r>
            <a:rPr lang="ru-RU" sz="1700" kern="1200" dirty="0" smtClean="0"/>
            <a:t>?», «</a:t>
          </a:r>
          <a:r>
            <a:rPr lang="ru-RU" sz="1700" kern="1200" dirty="0" err="1" smtClean="0"/>
            <a:t>Мектепте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көңіл-күйің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қандай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болды</a:t>
          </a:r>
          <a:r>
            <a:rPr lang="ru-RU" sz="1700" kern="1200" dirty="0" smtClean="0"/>
            <a:t>?», «</a:t>
          </a:r>
          <a:r>
            <a:rPr lang="ru-RU" sz="1700" kern="1200" dirty="0" err="1" smtClean="0"/>
            <a:t>Сұрақ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қалай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қойылды</a:t>
          </a:r>
          <a:r>
            <a:rPr lang="ru-RU" sz="1700" kern="1200" dirty="0" smtClean="0"/>
            <a:t>?», «Сен </a:t>
          </a:r>
          <a:r>
            <a:rPr lang="ru-RU" sz="1700" kern="1200" dirty="0" err="1" smtClean="0"/>
            <a:t>сұраққа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қалай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жауап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бердің</a:t>
          </a:r>
          <a:r>
            <a:rPr lang="ru-RU" sz="1700" kern="1200" dirty="0" smtClean="0"/>
            <a:t>?», «</a:t>
          </a:r>
          <a:r>
            <a:rPr lang="ru-RU" sz="1700" kern="1200" dirty="0" err="1" smtClean="0"/>
            <a:t>Жауап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берген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кезде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қатты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қобалжыдың</a:t>
          </a:r>
          <a:r>
            <a:rPr lang="ru-RU" sz="1700" kern="1200" dirty="0" smtClean="0"/>
            <a:t> ба?» </a:t>
          </a:r>
          <a:r>
            <a:rPr lang="ru-RU" sz="1700" kern="1200" dirty="0" err="1" smtClean="0"/>
            <a:t>және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т.с.с</a:t>
          </a:r>
          <a:endParaRPr lang="ru-RU" sz="1700" kern="1200" dirty="0"/>
        </a:p>
      </dsp:txBody>
      <dsp:txXfrm>
        <a:off x="49798" y="109802"/>
        <a:ext cx="8181324" cy="920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54C800-ADC0-4709-B1CB-EDE4EF1CD4F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29C39B5-F585-45E0-9945-2DCDC234CA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232" y="1836577"/>
            <a:ext cx="7543800" cy="935360"/>
          </a:xfrm>
        </p:spPr>
        <p:txBody>
          <a:bodyPr/>
          <a:lstStyle/>
          <a:p>
            <a:pPr algn="ctr"/>
            <a:r>
              <a:rPr lang="kk-KZ" sz="4000" b="1" dirty="0" smtClean="0">
                <a:solidFill>
                  <a:schemeClr val="bg1"/>
                </a:solidFill>
                <a:latin typeface="+mn-lt"/>
              </a:rPr>
              <a:t>«1-сыныптың бейімделуі»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1 класс и адаптация к шк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2484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4000" b="1691"/>
          <a:stretch/>
        </p:blipFill>
        <p:spPr bwMode="auto">
          <a:xfrm>
            <a:off x="3491879" y="188639"/>
            <a:ext cx="1944216" cy="16288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23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626424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latin typeface="+mn-lt"/>
              </a:rPr>
              <a:t>Бірінші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сыныпқа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барған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баланың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b="1" dirty="0" err="1">
                <a:latin typeface="+mn-lt"/>
              </a:rPr>
              <a:t>мектеп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өміріне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бейімделу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кезеңінен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қиналмай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өтуіне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көмектесетін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b="1" dirty="0" err="1" smtClean="0">
                <a:latin typeface="+mn-lt"/>
              </a:rPr>
              <a:t>кеңестер</a:t>
            </a:r>
            <a:r>
              <a:rPr lang="ru-RU" sz="2000" b="1" dirty="0" smtClean="0">
                <a:latin typeface="+mn-lt"/>
              </a:rPr>
              <a:t>: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80920" cy="4536504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800" b="1" dirty="0" err="1"/>
              <a:t>Күн</a:t>
            </a:r>
            <a:r>
              <a:rPr lang="ru-RU" sz="1800" b="1" dirty="0"/>
              <a:t> </a:t>
            </a:r>
            <a:r>
              <a:rPr lang="ru-RU" sz="1800" b="1" dirty="0" err="1"/>
              <a:t>тәртібінің</a:t>
            </a:r>
            <a:r>
              <a:rPr lang="ru-RU" sz="1800" dirty="0"/>
              <a:t> </a:t>
            </a:r>
            <a:r>
              <a:rPr lang="ru-RU" sz="1800" dirty="0" err="1"/>
              <a:t>сақталуын</a:t>
            </a:r>
            <a:r>
              <a:rPr lang="ru-RU" sz="1800" dirty="0"/>
              <a:t> </a:t>
            </a:r>
            <a:r>
              <a:rPr lang="ru-RU" sz="1800" dirty="0" err="1"/>
              <a:t>міндетті</a:t>
            </a:r>
            <a:r>
              <a:rPr lang="ru-RU" sz="1800" dirty="0"/>
              <a:t> </a:t>
            </a:r>
            <a:r>
              <a:rPr lang="ru-RU" sz="1800" dirty="0" err="1"/>
              <a:t>түрде</a:t>
            </a:r>
            <a:r>
              <a:rPr lang="ru-RU" sz="1800" dirty="0"/>
              <a:t> </a:t>
            </a:r>
            <a:r>
              <a:rPr lang="ru-RU" sz="1800" dirty="0" err="1"/>
              <a:t>қадағалаймыз</a:t>
            </a:r>
            <a:r>
              <a:rPr lang="ru-RU" sz="1800" dirty="0"/>
              <a:t>. </a:t>
            </a:r>
          </a:p>
          <a:p>
            <a:pPr marL="0" lvl="0" indent="0" algn="just">
              <a:buNone/>
            </a:pPr>
            <a:r>
              <a:rPr lang="ru-RU" sz="1800" dirty="0" err="1" smtClean="0"/>
              <a:t>Бастауыш</a:t>
            </a:r>
            <a:r>
              <a:rPr lang="ru-RU" sz="1800" dirty="0" smtClean="0"/>
              <a:t> </a:t>
            </a:r>
            <a:r>
              <a:rPr lang="ru-RU" sz="1800" dirty="0" err="1"/>
              <a:t>сынып</a:t>
            </a:r>
            <a:r>
              <a:rPr lang="ru-RU" sz="1800" dirty="0"/>
              <a:t> </a:t>
            </a:r>
            <a:r>
              <a:rPr lang="ru-RU" sz="1800" dirty="0" err="1"/>
              <a:t>оқушылары</a:t>
            </a:r>
            <a:r>
              <a:rPr lang="ru-RU" sz="1800" dirty="0"/>
              <a:t> </a:t>
            </a:r>
            <a:r>
              <a:rPr lang="ru-RU" sz="1800" b="1" dirty="0"/>
              <a:t>кем </a:t>
            </a:r>
            <a:r>
              <a:rPr lang="ru-RU" sz="1800" b="1" dirty="0" err="1"/>
              <a:t>дегенде</a:t>
            </a:r>
            <a:r>
              <a:rPr lang="ru-RU" sz="1800" b="1" dirty="0"/>
              <a:t> 10-10,5 </a:t>
            </a:r>
            <a:r>
              <a:rPr lang="ru-RU" sz="1800" b="1" dirty="0" err="1"/>
              <a:t>сағат</a:t>
            </a:r>
            <a:r>
              <a:rPr lang="ru-RU" sz="1800" b="1" dirty="0"/>
              <a:t> </a:t>
            </a:r>
            <a:r>
              <a:rPr lang="ru-RU" sz="1800" b="1" dirty="0" err="1"/>
              <a:t>ұйықтауы</a:t>
            </a:r>
            <a:r>
              <a:rPr lang="ru-RU" sz="1800" dirty="0"/>
              <a:t> </a:t>
            </a:r>
            <a:r>
              <a:rPr lang="ru-RU" sz="1800" dirty="0" err="1"/>
              <a:t>керек</a:t>
            </a:r>
            <a:r>
              <a:rPr lang="ru-RU" sz="1800" dirty="0"/>
              <a:t>. Ал </a:t>
            </a:r>
            <a:r>
              <a:rPr lang="ru-RU" sz="1800" dirty="0" err="1"/>
              <a:t>бірінші</a:t>
            </a:r>
            <a:r>
              <a:rPr lang="ru-RU" sz="1800" dirty="0"/>
              <a:t> </a:t>
            </a:r>
            <a:r>
              <a:rPr lang="ru-RU" sz="1800" dirty="0" err="1"/>
              <a:t>сыныпта</a:t>
            </a:r>
            <a:r>
              <a:rPr lang="ru-RU" sz="1800" dirty="0"/>
              <a:t> </a:t>
            </a:r>
            <a:r>
              <a:rPr lang="ru-RU" sz="1800" dirty="0" err="1"/>
              <a:t>оқитын</a:t>
            </a:r>
            <a:r>
              <a:rPr lang="ru-RU" sz="1800" dirty="0"/>
              <a:t> бала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күндізгі</a:t>
            </a:r>
            <a:r>
              <a:rPr lang="ru-RU" sz="1800" dirty="0"/>
              <a:t> </a:t>
            </a:r>
            <a:r>
              <a:rPr lang="ru-RU" sz="1800" dirty="0" err="1"/>
              <a:t>демалыс</a:t>
            </a:r>
            <a:r>
              <a:rPr lang="ru-RU" sz="1800" dirty="0"/>
              <a:t> аса </a:t>
            </a:r>
            <a:r>
              <a:rPr lang="ru-RU" sz="1800" dirty="0" err="1"/>
              <a:t>маңызды</a:t>
            </a:r>
            <a:r>
              <a:rPr lang="ru-RU" sz="1800" dirty="0"/>
              <a:t>. </a:t>
            </a:r>
            <a:r>
              <a:rPr lang="ru-RU" sz="1800" dirty="0" err="1"/>
              <a:t>Ұйқысы</a:t>
            </a:r>
            <a:r>
              <a:rPr lang="ru-RU" sz="1800" dirty="0"/>
              <a:t> </a:t>
            </a:r>
            <a:r>
              <a:rPr lang="ru-RU" sz="1800" dirty="0" err="1"/>
              <a:t>қанған</a:t>
            </a:r>
            <a:r>
              <a:rPr lang="ru-RU" sz="1800" dirty="0"/>
              <a:t> бала </a:t>
            </a:r>
            <a:r>
              <a:rPr lang="ru-RU" sz="1800" dirty="0" err="1"/>
              <a:t>қиындықтарға</a:t>
            </a:r>
            <a:r>
              <a:rPr lang="ru-RU" sz="1800" dirty="0"/>
              <a:t> </a:t>
            </a:r>
            <a:r>
              <a:rPr lang="ru-RU" sz="1800" dirty="0" err="1"/>
              <a:t>сабырлы</a:t>
            </a:r>
            <a:r>
              <a:rPr lang="ru-RU" sz="1800" dirty="0"/>
              <a:t> </a:t>
            </a:r>
            <a:r>
              <a:rPr lang="ru-RU" sz="1800" dirty="0" err="1"/>
              <a:t>қарап</a:t>
            </a:r>
            <a:r>
              <a:rPr lang="ru-RU" sz="1800" dirty="0"/>
              <a:t>, </a:t>
            </a:r>
            <a:r>
              <a:rPr lang="ru-RU" sz="1800" dirty="0" err="1"/>
              <a:t>өзін</a:t>
            </a:r>
            <a:r>
              <a:rPr lang="ru-RU" sz="1800" dirty="0"/>
              <a:t> </a:t>
            </a:r>
            <a:r>
              <a:rPr lang="ru-RU" sz="1800" dirty="0" err="1"/>
              <a:t>сенімді</a:t>
            </a:r>
            <a:r>
              <a:rPr lang="ru-RU" sz="1800" dirty="0"/>
              <a:t> </a:t>
            </a:r>
            <a:r>
              <a:rPr lang="ru-RU" sz="1800" dirty="0" err="1"/>
              <a:t>сезінеді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дұрыс</a:t>
            </a:r>
            <a:r>
              <a:rPr lang="ru-RU" sz="1800" dirty="0"/>
              <a:t> </a:t>
            </a:r>
            <a:r>
              <a:rPr lang="ru-RU" sz="1800" dirty="0" err="1"/>
              <a:t>шешімді</a:t>
            </a:r>
            <a:r>
              <a:rPr lang="ru-RU" sz="1800" dirty="0"/>
              <a:t> </a:t>
            </a:r>
            <a:r>
              <a:rPr lang="ru-RU" sz="1800" dirty="0" err="1"/>
              <a:t>жылдамырақ</a:t>
            </a:r>
            <a:r>
              <a:rPr lang="ru-RU" sz="1800" dirty="0"/>
              <a:t> </a:t>
            </a:r>
            <a:r>
              <a:rPr lang="ru-RU" sz="1800" dirty="0" err="1" smtClean="0"/>
              <a:t>қабылдайды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/>
              <a:t>Б</a:t>
            </a:r>
            <a:r>
              <a:rPr lang="ru-RU" sz="1800" dirty="0" err="1" smtClean="0"/>
              <a:t>ірінші</a:t>
            </a:r>
            <a:r>
              <a:rPr lang="ru-RU" sz="1800" dirty="0" smtClean="0"/>
              <a:t> </a:t>
            </a:r>
            <a:r>
              <a:rPr lang="ru-RU" sz="1800" dirty="0" err="1"/>
              <a:t>сынып</a:t>
            </a:r>
            <a:r>
              <a:rPr lang="ru-RU" sz="1800" dirty="0"/>
              <a:t> </a:t>
            </a:r>
            <a:r>
              <a:rPr lang="ru-RU" sz="1800" dirty="0" err="1"/>
              <a:t>оқушысы</a:t>
            </a:r>
            <a:r>
              <a:rPr lang="ru-RU" sz="1800" dirty="0"/>
              <a:t> </a:t>
            </a:r>
            <a:r>
              <a:rPr lang="ru-RU" sz="1800" dirty="0" err="1" smtClean="0"/>
              <a:t>ата-насымен</a:t>
            </a:r>
            <a:r>
              <a:rPr lang="ru-RU" sz="1800" dirty="0" smtClean="0"/>
              <a:t> </a:t>
            </a:r>
            <a:r>
              <a:rPr lang="ru-RU" sz="1800" dirty="0" err="1" smtClean="0"/>
              <a:t>бірге</a:t>
            </a:r>
            <a:r>
              <a:rPr lang="ru-RU" sz="1800" dirty="0" smtClean="0"/>
              <a:t> </a:t>
            </a:r>
            <a:r>
              <a:rPr lang="ru-RU" sz="1800" dirty="0" err="1"/>
              <a:t>күн</a:t>
            </a:r>
            <a:r>
              <a:rPr lang="ru-RU" sz="1800" dirty="0"/>
              <a:t> </a:t>
            </a:r>
            <a:r>
              <a:rPr lang="ru-RU" sz="1800" dirty="0" err="1"/>
              <a:t>тәртібі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ойланып</a:t>
            </a:r>
            <a:r>
              <a:rPr lang="ru-RU" sz="1800" dirty="0"/>
              <a:t>, оны </a:t>
            </a:r>
            <a:r>
              <a:rPr lang="ru-RU" sz="1800" dirty="0" err="1"/>
              <a:t>түрлі</a:t>
            </a:r>
            <a:r>
              <a:rPr lang="ru-RU" sz="1800" dirty="0"/>
              <a:t> </a:t>
            </a:r>
            <a:r>
              <a:rPr lang="ru-RU" sz="1800" dirty="0" err="1"/>
              <a:t>түсті</a:t>
            </a:r>
            <a:r>
              <a:rPr lang="ru-RU" sz="1800" dirty="0"/>
              <a:t> </a:t>
            </a:r>
            <a:r>
              <a:rPr lang="ru-RU" sz="1800" dirty="0" err="1"/>
              <a:t>плакатта</a:t>
            </a:r>
            <a:r>
              <a:rPr lang="ru-RU" sz="1800" dirty="0"/>
              <a:t> </a:t>
            </a:r>
            <a:r>
              <a:rPr lang="ru-RU" sz="1800" dirty="0" err="1"/>
              <a:t>әзірлесе</a:t>
            </a:r>
            <a:r>
              <a:rPr lang="ru-RU" sz="1800" dirty="0"/>
              <a:t>, </a:t>
            </a:r>
            <a:r>
              <a:rPr lang="ru-RU" sz="1800" dirty="0" err="1"/>
              <a:t>бірлесіп</a:t>
            </a:r>
            <a:r>
              <a:rPr lang="ru-RU" sz="1800" dirty="0"/>
              <a:t> </a:t>
            </a:r>
            <a:r>
              <a:rPr lang="ru-RU" sz="1800" dirty="0" err="1"/>
              <a:t>құрылған</a:t>
            </a:r>
            <a:r>
              <a:rPr lang="ru-RU" sz="1800" dirty="0"/>
              <a:t> </a:t>
            </a:r>
            <a:r>
              <a:rPr lang="ru-RU" sz="1800" dirty="0" err="1"/>
              <a:t>күн</a:t>
            </a:r>
            <a:r>
              <a:rPr lang="ru-RU" sz="1800" dirty="0"/>
              <a:t> </a:t>
            </a:r>
            <a:r>
              <a:rPr lang="ru-RU" sz="1800" dirty="0" err="1"/>
              <a:t>тәртібін</a:t>
            </a:r>
            <a:r>
              <a:rPr lang="ru-RU" sz="1800" dirty="0"/>
              <a:t> </a:t>
            </a:r>
            <a:r>
              <a:rPr lang="ru-RU" sz="1800" dirty="0" err="1"/>
              <a:t>ұстану</a:t>
            </a:r>
            <a:r>
              <a:rPr lang="ru-RU" sz="1800" dirty="0"/>
              <a:t> бала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қызығырақ</a:t>
            </a:r>
            <a:r>
              <a:rPr lang="ru-RU" sz="1800" dirty="0"/>
              <a:t> </a:t>
            </a:r>
            <a:r>
              <a:rPr lang="ru-RU" sz="1800" dirty="0" err="1" smtClean="0"/>
              <a:t>болады</a:t>
            </a:r>
            <a:r>
              <a:rPr lang="ru-RU" sz="1800" dirty="0" smtClean="0"/>
              <a:t> </a:t>
            </a:r>
            <a:r>
              <a:rPr lang="ru-RU" sz="1800" dirty="0" err="1" smtClean="0"/>
              <a:t>және</a:t>
            </a:r>
            <a:r>
              <a:rPr lang="ru-RU" sz="1800" dirty="0" smtClean="0"/>
              <a:t> бала </a:t>
            </a:r>
            <a:r>
              <a:rPr lang="ru-RU" sz="1800" dirty="0"/>
              <a:t>не </a:t>
            </a:r>
            <a:r>
              <a:rPr lang="ru-RU" sz="1800" dirty="0" err="1"/>
              <a:t>істеуі</a:t>
            </a:r>
            <a:r>
              <a:rPr lang="ru-RU" sz="1800" dirty="0"/>
              <a:t> </a:t>
            </a:r>
            <a:r>
              <a:rPr lang="ru-RU" sz="1800" dirty="0" err="1"/>
              <a:t>керек</a:t>
            </a:r>
            <a:r>
              <a:rPr lang="ru-RU" sz="1800" dirty="0"/>
              <a:t> </a:t>
            </a:r>
            <a:r>
              <a:rPr lang="ru-RU" sz="1800" dirty="0" err="1"/>
              <a:t>және</a:t>
            </a:r>
            <a:r>
              <a:rPr lang="ru-RU" sz="1800" dirty="0"/>
              <a:t> оны </a:t>
            </a:r>
            <a:r>
              <a:rPr lang="ru-RU" sz="1800" dirty="0" err="1"/>
              <a:t>қалай</a:t>
            </a:r>
            <a:r>
              <a:rPr lang="ru-RU" sz="1800" dirty="0"/>
              <a:t> </a:t>
            </a:r>
            <a:r>
              <a:rPr lang="ru-RU" sz="1800" dirty="0" err="1"/>
              <a:t>жақсы</a:t>
            </a:r>
            <a:r>
              <a:rPr lang="ru-RU" sz="1800" dirty="0"/>
              <a:t> </a:t>
            </a:r>
            <a:r>
              <a:rPr lang="ru-RU" sz="1800" dirty="0" err="1"/>
              <a:t>орындауға</a:t>
            </a:r>
            <a:r>
              <a:rPr lang="ru-RU" sz="1800" dirty="0"/>
              <a:t> </a:t>
            </a:r>
            <a:r>
              <a:rPr lang="ru-RU" sz="1800" dirty="0" err="1"/>
              <a:t>болатынын</a:t>
            </a:r>
            <a:r>
              <a:rPr lang="ru-RU" sz="1800" dirty="0"/>
              <a:t> </a:t>
            </a:r>
            <a:r>
              <a:rPr lang="ru-RU" sz="1800" dirty="0" err="1"/>
              <a:t>белгілеңіз</a:t>
            </a:r>
            <a:r>
              <a:rPr lang="ru-RU" sz="1800" dirty="0"/>
              <a:t>. </a:t>
            </a:r>
            <a:endParaRPr lang="ru-RU" sz="1800" dirty="0" smtClean="0"/>
          </a:p>
          <a:p>
            <a:pPr lvl="0" algn="just">
              <a:buFont typeface="Wingdings" pitchFamily="2" charset="2"/>
              <a:buChar char="Ø"/>
            </a:pPr>
            <a:r>
              <a:rPr lang="ru-RU" sz="1800" dirty="0" err="1" smtClean="0"/>
              <a:t>Баланың</a:t>
            </a:r>
            <a:r>
              <a:rPr lang="ru-RU" sz="1800" dirty="0" smtClean="0"/>
              <a:t> </a:t>
            </a:r>
            <a:r>
              <a:rPr lang="ru-RU" sz="1800" dirty="0" err="1"/>
              <a:t>сүйікті</a:t>
            </a:r>
            <a:r>
              <a:rPr lang="ru-RU" sz="1800" dirty="0"/>
              <a:t> </a:t>
            </a:r>
            <a:r>
              <a:rPr lang="ru-RU" sz="1800" dirty="0" err="1"/>
              <a:t>ойыны</a:t>
            </a:r>
            <a:r>
              <a:rPr lang="ru-RU" sz="1800" dirty="0"/>
              <a:t> мен </a:t>
            </a:r>
            <a:r>
              <a:rPr lang="ru-RU" sz="1800" dirty="0" err="1"/>
              <a:t>мультфильміне</a:t>
            </a:r>
            <a:r>
              <a:rPr lang="ru-RU" sz="1800" dirty="0"/>
              <a:t> </a:t>
            </a:r>
            <a:r>
              <a:rPr lang="ru-RU" sz="1800" dirty="0" err="1"/>
              <a:t>уақыт</a:t>
            </a:r>
            <a:r>
              <a:rPr lang="ru-RU" sz="1800" dirty="0"/>
              <a:t> </a:t>
            </a:r>
            <a:r>
              <a:rPr lang="ru-RU" sz="1800" dirty="0" err="1"/>
              <a:t>қалдырыңыз</a:t>
            </a:r>
            <a:r>
              <a:rPr lang="ru-RU" sz="1800" dirty="0"/>
              <a:t>. </a:t>
            </a:r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баланың</a:t>
            </a:r>
            <a:r>
              <a:rPr lang="ru-RU" sz="1800" dirty="0"/>
              <a:t> </a:t>
            </a:r>
            <a:r>
              <a:rPr lang="ru-RU" sz="1800" dirty="0" err="1"/>
              <a:t>мектепте</a:t>
            </a:r>
            <a:r>
              <a:rPr lang="ru-RU" sz="1800" dirty="0"/>
              <a:t> </a:t>
            </a:r>
            <a:r>
              <a:rPr lang="ru-RU" sz="1800" dirty="0" err="1"/>
              <a:t>оқу</a:t>
            </a:r>
            <a:r>
              <a:rPr lang="ru-RU" sz="1800" dirty="0"/>
              <a:t> </a:t>
            </a:r>
            <a:r>
              <a:rPr lang="ru-RU" sz="1800" dirty="0" err="1"/>
              <a:t>өзіне</a:t>
            </a:r>
            <a:r>
              <a:rPr lang="ru-RU" sz="1800" dirty="0"/>
              <a:t> </a:t>
            </a:r>
            <a:r>
              <a:rPr lang="ru-RU" sz="1800" dirty="0" err="1"/>
              <a:t>берілген</a:t>
            </a:r>
            <a:r>
              <a:rPr lang="ru-RU" sz="1800" dirty="0"/>
              <a:t> </a:t>
            </a:r>
            <a:r>
              <a:rPr lang="ru-RU" sz="1800" dirty="0" err="1"/>
              <a:t>жаза</a:t>
            </a:r>
            <a:r>
              <a:rPr lang="ru-RU" sz="1800" dirty="0"/>
              <a:t> </a:t>
            </a:r>
            <a:r>
              <a:rPr lang="ru-RU" sz="1800" dirty="0" err="1"/>
              <a:t>емес</a:t>
            </a:r>
            <a:r>
              <a:rPr lang="ru-RU" sz="1800" dirty="0"/>
              <a:t>, </a:t>
            </a:r>
            <a:r>
              <a:rPr lang="ru-RU" sz="1800" dirty="0" err="1"/>
              <a:t>өз</a:t>
            </a:r>
            <a:r>
              <a:rPr lang="ru-RU" sz="1800" dirty="0"/>
              <a:t> </a:t>
            </a:r>
            <a:r>
              <a:rPr lang="ru-RU" sz="1800" dirty="0" err="1"/>
              <a:t>өмірінің</a:t>
            </a:r>
            <a:r>
              <a:rPr lang="ru-RU" sz="1800" dirty="0"/>
              <a:t> </a:t>
            </a:r>
            <a:r>
              <a:rPr lang="ru-RU" sz="1800" dirty="0" err="1"/>
              <a:t>маңызды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бөлігі</a:t>
            </a:r>
            <a:r>
              <a:rPr lang="ru-RU" sz="1800" dirty="0"/>
              <a:t> </a:t>
            </a:r>
            <a:r>
              <a:rPr lang="ru-RU" sz="1800" dirty="0" err="1"/>
              <a:t>екендігін</a:t>
            </a:r>
            <a:r>
              <a:rPr lang="ru-RU" sz="1800" dirty="0"/>
              <a:t> </a:t>
            </a:r>
            <a:r>
              <a:rPr lang="ru-RU" sz="1800" dirty="0" err="1"/>
              <a:t>түсінуіне</a:t>
            </a:r>
            <a:r>
              <a:rPr lang="ru-RU" sz="1800" dirty="0"/>
              <a:t> </a:t>
            </a:r>
            <a:r>
              <a:rPr lang="ru-RU" sz="1800" dirty="0" err="1"/>
              <a:t>ықпал</a:t>
            </a:r>
            <a:r>
              <a:rPr lang="ru-RU" sz="1800" dirty="0"/>
              <a:t> </a:t>
            </a:r>
            <a:r>
              <a:rPr lang="ru-RU" sz="1800" dirty="0" err="1" smtClean="0"/>
              <a:t>етеді</a:t>
            </a:r>
            <a:r>
              <a:rPr lang="ru-RU" sz="1800" dirty="0" smtClean="0"/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err="1" smtClean="0"/>
              <a:t>Бірінші</a:t>
            </a:r>
            <a:r>
              <a:rPr lang="ru-RU" sz="1800" dirty="0" smtClean="0"/>
              <a:t> </a:t>
            </a:r>
            <a:r>
              <a:rPr lang="ru-RU" sz="1800" dirty="0" err="1"/>
              <a:t>сынып</a:t>
            </a:r>
            <a:r>
              <a:rPr lang="ru-RU" sz="1800" dirty="0"/>
              <a:t> </a:t>
            </a:r>
            <a:r>
              <a:rPr lang="ru-RU" sz="1800" dirty="0" err="1"/>
              <a:t>оқушысының</a:t>
            </a:r>
            <a:r>
              <a:rPr lang="ru-RU" sz="1800" dirty="0"/>
              <a:t> </a:t>
            </a:r>
            <a:r>
              <a:rPr lang="ru-RU" sz="1800" b="1" dirty="0" err="1"/>
              <a:t>сабақ</a:t>
            </a:r>
            <a:r>
              <a:rPr lang="ru-RU" sz="1800" b="1" dirty="0"/>
              <a:t> </a:t>
            </a:r>
            <a:r>
              <a:rPr lang="ru-RU" sz="1800" b="1" dirty="0" err="1"/>
              <a:t>оқитын</a:t>
            </a:r>
            <a:r>
              <a:rPr lang="ru-RU" sz="1800" b="1" dirty="0"/>
              <a:t> </a:t>
            </a:r>
            <a:r>
              <a:rPr lang="ru-RU" sz="1800" b="1" dirty="0" err="1"/>
              <a:t>жұмыс</a:t>
            </a:r>
            <a:r>
              <a:rPr lang="ru-RU" sz="1800" b="1" dirty="0"/>
              <a:t> </a:t>
            </a:r>
            <a:r>
              <a:rPr lang="ru-RU" sz="1800" b="1" dirty="0" err="1"/>
              <a:t>орнын</a:t>
            </a:r>
            <a:r>
              <a:rPr lang="ru-RU" sz="1800" dirty="0"/>
              <a:t> </a:t>
            </a:r>
            <a:r>
              <a:rPr lang="ru-RU" sz="1800" dirty="0" err="1"/>
              <a:t>дұрыс</a:t>
            </a:r>
            <a:r>
              <a:rPr lang="ru-RU" sz="1800" dirty="0"/>
              <a:t> </a:t>
            </a:r>
            <a:r>
              <a:rPr lang="ru-RU" sz="1800" dirty="0" err="1" smtClean="0"/>
              <a:t>ұйымдастыру</a:t>
            </a:r>
            <a:r>
              <a:rPr lang="ru-RU" sz="1800" dirty="0" smtClean="0"/>
              <a:t> </a:t>
            </a:r>
            <a:r>
              <a:rPr lang="ru-RU" sz="1800" dirty="0" err="1" smtClean="0"/>
              <a:t>қажет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2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carecdn.com/5ce6adcb-8e82-4b6e-a43a-dfd8fe5fef49/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"/>
          <a:stretch/>
        </p:blipFill>
        <p:spPr bwMode="auto">
          <a:xfrm>
            <a:off x="1043608" y="476672"/>
            <a:ext cx="6694673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7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30963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err="1" smtClean="0"/>
              <a:t>Ата-ананың</a:t>
            </a:r>
            <a:r>
              <a:rPr lang="ru-RU" sz="2000" b="1" dirty="0" smtClean="0"/>
              <a:t> </a:t>
            </a:r>
            <a:r>
              <a:rPr lang="ru-RU" sz="2000" b="1" dirty="0" err="1"/>
              <a:t>өз</a:t>
            </a:r>
            <a:r>
              <a:rPr lang="ru-RU" sz="2000" b="1" dirty="0"/>
              <a:t> </a:t>
            </a:r>
            <a:r>
              <a:rPr lang="ru-RU" sz="2000" b="1" dirty="0" err="1"/>
              <a:t>ұлының</a:t>
            </a:r>
            <a:r>
              <a:rPr lang="ru-RU" sz="2000" b="1" dirty="0"/>
              <a:t> </a:t>
            </a:r>
            <a:r>
              <a:rPr lang="ru-RU" sz="2000" b="1" dirty="0" err="1"/>
              <a:t>немесе</a:t>
            </a:r>
            <a:r>
              <a:rPr lang="ru-RU" sz="2000" b="1" dirty="0"/>
              <a:t> </a:t>
            </a:r>
            <a:r>
              <a:rPr lang="ru-RU" sz="2000" b="1" dirty="0" err="1"/>
              <a:t>қызының</a:t>
            </a:r>
            <a:r>
              <a:rPr lang="ru-RU" sz="2000" b="1" dirty="0"/>
              <a:t> </a:t>
            </a:r>
            <a:r>
              <a:rPr lang="ru-RU" sz="2000" b="1" dirty="0" err="1"/>
              <a:t>қабілеттеріне</a:t>
            </a:r>
            <a:r>
              <a:rPr lang="ru-RU" sz="2000" b="1" dirty="0"/>
              <a:t> </a:t>
            </a:r>
            <a:r>
              <a:rPr lang="ru-RU" sz="2000" b="1" dirty="0" err="1"/>
              <a:t>дұрыс</a:t>
            </a:r>
            <a:r>
              <a:rPr lang="ru-RU" sz="2000" b="1" dirty="0"/>
              <a:t> </a:t>
            </a:r>
            <a:r>
              <a:rPr lang="ru-RU" sz="2000" b="1" dirty="0" err="1"/>
              <a:t>көзқарасы</a:t>
            </a:r>
            <a:r>
              <a:rPr lang="ru-RU" sz="2000" b="1" dirty="0"/>
              <a:t> </a:t>
            </a:r>
            <a:r>
              <a:rPr lang="ru-RU" sz="2000" dirty="0" err="1"/>
              <a:t>оқушының</a:t>
            </a:r>
            <a:r>
              <a:rPr lang="ru-RU" sz="2000" dirty="0"/>
              <a:t> </a:t>
            </a:r>
            <a:r>
              <a:rPr lang="ru-RU" sz="2000" dirty="0" err="1"/>
              <a:t>өз</a:t>
            </a:r>
            <a:r>
              <a:rPr lang="ru-RU" sz="2000" dirty="0"/>
              <a:t> </a:t>
            </a:r>
            <a:r>
              <a:rPr lang="ru-RU" sz="2000" dirty="0" err="1"/>
              <a:t>оқу</a:t>
            </a:r>
            <a:r>
              <a:rPr lang="ru-RU" sz="2000" dirty="0"/>
              <a:t> </a:t>
            </a:r>
            <a:r>
              <a:rPr lang="ru-RU" sz="2000" dirty="0" err="1"/>
              <a:t>жетістіктері</a:t>
            </a:r>
            <a:r>
              <a:rPr lang="ru-RU" sz="2000" dirty="0"/>
              <a:t> мен </a:t>
            </a:r>
            <a:r>
              <a:rPr lang="ru-RU" sz="2000" dirty="0" err="1"/>
              <a:t>сәтсіздіктерін</a:t>
            </a:r>
            <a:r>
              <a:rPr lang="ru-RU" sz="2000" dirty="0"/>
              <a:t> </a:t>
            </a:r>
            <a:r>
              <a:rPr lang="ru-RU" sz="2000" dirty="0" err="1"/>
              <a:t>дұрыс</a:t>
            </a:r>
            <a:r>
              <a:rPr lang="ru-RU" sz="2000" dirty="0"/>
              <a:t> </a:t>
            </a:r>
            <a:r>
              <a:rPr lang="ru-RU" sz="2000" dirty="0" err="1"/>
              <a:t>қабылдауының</a:t>
            </a:r>
            <a:r>
              <a:rPr lang="ru-RU" sz="2000" dirty="0"/>
              <a:t> </a:t>
            </a:r>
            <a:r>
              <a:rPr lang="ru-RU" sz="2000" dirty="0" err="1"/>
              <a:t>кепілі</a:t>
            </a:r>
            <a:r>
              <a:rPr lang="ru-RU" sz="2000" dirty="0"/>
              <a:t> бола </a:t>
            </a:r>
            <a:r>
              <a:rPr lang="ru-RU" sz="2000" dirty="0" err="1"/>
              <a:t>алады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/>
              <a:t>Егер</a:t>
            </a:r>
            <a:r>
              <a:rPr lang="ru-RU" sz="2000" dirty="0" smtClean="0"/>
              <a:t> </a:t>
            </a:r>
            <a:r>
              <a:rPr lang="ru-RU" sz="2000" dirty="0" err="1"/>
              <a:t>біз</a:t>
            </a:r>
            <a:r>
              <a:rPr lang="ru-RU" sz="2000" dirty="0"/>
              <a:t> </a:t>
            </a:r>
            <a:r>
              <a:rPr lang="ru-RU" sz="2000" dirty="0" err="1"/>
              <a:t>баладан</a:t>
            </a:r>
            <a:r>
              <a:rPr lang="ru-RU" sz="2000" dirty="0"/>
              <a:t> тек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баға</a:t>
            </a:r>
            <a:r>
              <a:rPr lang="ru-RU" sz="2000" dirty="0"/>
              <a:t> </a:t>
            </a:r>
            <a:r>
              <a:rPr lang="ru-RU" sz="2000" dirty="0" err="1"/>
              <a:t>алуды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талап</a:t>
            </a:r>
            <a:r>
              <a:rPr lang="ru-RU" sz="2000" dirty="0"/>
              <a:t> </a:t>
            </a:r>
            <a:r>
              <a:rPr lang="ru-RU" sz="2000" dirty="0" err="1"/>
              <a:t>етпей</a:t>
            </a:r>
            <a:r>
              <a:rPr lang="ru-RU" sz="2000" dirty="0"/>
              <a:t>, </a:t>
            </a:r>
            <a:r>
              <a:rPr lang="ru-RU" sz="2000" dirty="0" err="1"/>
              <a:t>түсіністікпен</a:t>
            </a:r>
            <a:r>
              <a:rPr lang="ru-RU" sz="2000" dirty="0"/>
              <a:t> </a:t>
            </a:r>
            <a:r>
              <a:rPr lang="ru-RU" sz="2000" dirty="0" err="1"/>
              <a:t>қарайтын</a:t>
            </a:r>
            <a:r>
              <a:rPr lang="ru-RU" sz="2000" dirty="0"/>
              <a:t> </a:t>
            </a:r>
            <a:r>
              <a:rPr lang="ru-RU" sz="2000" dirty="0" err="1"/>
              <a:t>болсақ</a:t>
            </a:r>
            <a:r>
              <a:rPr lang="ru-RU" sz="2000" dirty="0"/>
              <a:t>,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сыныпқа</a:t>
            </a:r>
            <a:r>
              <a:rPr lang="ru-RU" sz="2000" dirty="0"/>
              <a:t> </a:t>
            </a:r>
            <a:r>
              <a:rPr lang="ru-RU" sz="2000" dirty="0" err="1"/>
              <a:t>барған</a:t>
            </a:r>
            <a:r>
              <a:rPr lang="ru-RU" sz="2000" dirty="0"/>
              <a:t> </a:t>
            </a:r>
            <a:r>
              <a:rPr lang="ru-RU" sz="2000" dirty="0" err="1"/>
              <a:t>оқушының</a:t>
            </a:r>
            <a:r>
              <a:rPr lang="ru-RU" sz="2000" dirty="0"/>
              <a:t> </a:t>
            </a:r>
            <a:r>
              <a:rPr lang="ru-RU" sz="2000" dirty="0" err="1"/>
              <a:t>сабақта</a:t>
            </a:r>
            <a:r>
              <a:rPr lang="ru-RU" sz="2000" dirty="0"/>
              <a:t> </a:t>
            </a:r>
            <a:r>
              <a:rPr lang="ru-RU" sz="2000" dirty="0" err="1"/>
              <a:t>қалай</a:t>
            </a:r>
            <a:r>
              <a:rPr lang="ru-RU" sz="2000" dirty="0"/>
              <a:t> </a:t>
            </a:r>
            <a:r>
              <a:rPr lang="ru-RU" sz="2000" dirty="0" err="1"/>
              <a:t>жауап</a:t>
            </a:r>
            <a:r>
              <a:rPr lang="ru-RU" sz="2000" dirty="0"/>
              <a:t> </a:t>
            </a:r>
            <a:r>
              <a:rPr lang="ru-RU" sz="2000" dirty="0" err="1"/>
              <a:t>бергенін</a:t>
            </a:r>
            <a:r>
              <a:rPr lang="ru-RU" sz="2000" dirty="0"/>
              <a:t> </a:t>
            </a:r>
            <a:r>
              <a:rPr lang="ru-RU" sz="2000" dirty="0" err="1"/>
              <a:t>ғана</a:t>
            </a:r>
            <a:r>
              <a:rPr lang="ru-RU" sz="2000" dirty="0"/>
              <a:t> </a:t>
            </a:r>
            <a:r>
              <a:rPr lang="ru-RU" sz="2000" dirty="0" err="1"/>
              <a:t>сұрастырмай</a:t>
            </a:r>
            <a:r>
              <a:rPr lang="ru-RU" sz="2000" dirty="0"/>
              <a:t>, </a:t>
            </a:r>
            <a:r>
              <a:rPr lang="ru-RU" sz="2000" dirty="0" err="1"/>
              <a:t>мектептегі</a:t>
            </a:r>
            <a:r>
              <a:rPr lang="ru-RU" sz="2000" dirty="0"/>
              <a:t> </a:t>
            </a:r>
            <a:r>
              <a:rPr lang="ru-RU" sz="2000" dirty="0" err="1"/>
              <a:t>күні</a:t>
            </a:r>
            <a:r>
              <a:rPr lang="ru-RU" sz="2000" dirty="0"/>
              <a:t> </a:t>
            </a:r>
            <a:r>
              <a:rPr lang="ru-RU" sz="2000" dirty="0" err="1"/>
              <a:t>қандай</a:t>
            </a:r>
            <a:r>
              <a:rPr lang="ru-RU" sz="2000" dirty="0"/>
              <a:t> </a:t>
            </a:r>
            <a:r>
              <a:rPr lang="ru-RU" sz="2000" dirty="0" err="1"/>
              <a:t>қызықтарға</a:t>
            </a:r>
            <a:r>
              <a:rPr lang="ru-RU" sz="2000" dirty="0"/>
              <a:t> толы </a:t>
            </a:r>
            <a:r>
              <a:rPr lang="ru-RU" sz="2000" dirty="0" err="1"/>
              <a:t>болғанын</a:t>
            </a:r>
            <a:r>
              <a:rPr lang="ru-RU" sz="2000" dirty="0"/>
              <a:t> </a:t>
            </a:r>
            <a:r>
              <a:rPr lang="ru-RU" sz="2000" dirty="0" err="1"/>
              <a:t>сұрап</a:t>
            </a:r>
            <a:r>
              <a:rPr lang="ru-RU" sz="2000" dirty="0"/>
              <a:t>, </a:t>
            </a:r>
            <a:r>
              <a:rPr lang="ru-RU" sz="2000" dirty="0" err="1"/>
              <a:t>жаңадан</a:t>
            </a:r>
            <a:r>
              <a:rPr lang="ru-RU" sz="2000" dirty="0"/>
              <a:t> не </a:t>
            </a:r>
            <a:r>
              <a:rPr lang="ru-RU" sz="2000" dirty="0" err="1"/>
              <a:t>үйренгеніне</a:t>
            </a:r>
            <a:r>
              <a:rPr lang="ru-RU" sz="2000" dirty="0"/>
              <a:t> </a:t>
            </a:r>
            <a:r>
              <a:rPr lang="ru-RU" sz="2000" dirty="0" err="1"/>
              <a:t>қызығушылық</a:t>
            </a:r>
            <a:r>
              <a:rPr lang="ru-RU" sz="2000" dirty="0"/>
              <a:t> </a:t>
            </a:r>
            <a:r>
              <a:rPr lang="ru-RU" sz="2000" dirty="0" err="1"/>
              <a:t>танытатын</a:t>
            </a:r>
            <a:r>
              <a:rPr lang="ru-RU" sz="2000" dirty="0"/>
              <a:t> </a:t>
            </a:r>
            <a:r>
              <a:rPr lang="ru-RU" sz="2000" dirty="0" err="1"/>
              <a:t>болсақ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баланың</a:t>
            </a:r>
            <a:r>
              <a:rPr lang="ru-RU" sz="2000" dirty="0"/>
              <a:t> </a:t>
            </a:r>
            <a:r>
              <a:rPr lang="ru-RU" sz="2000" dirty="0" err="1"/>
              <a:t>ата-анасы</a:t>
            </a:r>
            <a:r>
              <a:rPr lang="ru-RU" sz="2000" dirty="0"/>
              <a:t> </a:t>
            </a:r>
            <a:r>
              <a:rPr lang="ru-RU" sz="2000" dirty="0" err="1"/>
              <a:t>өзін</a:t>
            </a:r>
            <a:r>
              <a:rPr lang="ru-RU" sz="2000" dirty="0"/>
              <a:t>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қолдайтынына</a:t>
            </a:r>
            <a:r>
              <a:rPr lang="ru-RU" sz="2000" dirty="0"/>
              <a:t> </a:t>
            </a:r>
            <a:r>
              <a:rPr lang="ru-RU" sz="2000" dirty="0" err="1"/>
              <a:t>сенімді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ашық</a:t>
            </a:r>
            <a:r>
              <a:rPr lang="ru-RU" sz="2000" dirty="0"/>
              <a:t> </a:t>
            </a:r>
            <a:r>
              <a:rPr lang="ru-RU" sz="2000" dirty="0" err="1"/>
              <a:t>болуына</a:t>
            </a:r>
            <a:r>
              <a:rPr lang="ru-RU" sz="2000" dirty="0"/>
              <a:t> </a:t>
            </a:r>
            <a:r>
              <a:rPr lang="ru-RU" sz="2000" dirty="0" err="1"/>
              <a:t>көмектеседі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923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352928" cy="49034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err="1" smtClean="0"/>
              <a:t>Бірінші</a:t>
            </a:r>
            <a:r>
              <a:rPr lang="ru-RU" sz="2000" dirty="0" smtClean="0"/>
              <a:t> </a:t>
            </a:r>
            <a:r>
              <a:rPr lang="ru-RU" sz="2000" dirty="0" err="1"/>
              <a:t>сынып</a:t>
            </a:r>
            <a:r>
              <a:rPr lang="ru-RU" sz="2000" dirty="0"/>
              <a:t> </a:t>
            </a:r>
            <a:r>
              <a:rPr lang="ru-RU" sz="2000" dirty="0" err="1"/>
              <a:t>оқушысының</a:t>
            </a:r>
            <a:r>
              <a:rPr lang="ru-RU" sz="2000" dirty="0"/>
              <a:t> (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баланың</a:t>
            </a:r>
            <a:r>
              <a:rPr lang="ru-RU" sz="2000" dirty="0"/>
              <a:t>) </a:t>
            </a:r>
            <a:r>
              <a:rPr lang="ru-RU" sz="2000" dirty="0" err="1"/>
              <a:t>әр</a:t>
            </a:r>
            <a:r>
              <a:rPr lang="ru-RU" sz="2000" dirty="0"/>
              <a:t> </a:t>
            </a:r>
            <a:r>
              <a:rPr lang="ru-RU" sz="2000" dirty="0" err="1"/>
              <a:t>таңы</a:t>
            </a:r>
            <a:r>
              <a:rPr lang="ru-RU" sz="2000" dirty="0"/>
              <a:t> </a:t>
            </a:r>
            <a:r>
              <a:rPr lang="ru-RU" sz="2000" b="1" dirty="0" err="1"/>
              <a:t>қамқор</a:t>
            </a:r>
            <a:r>
              <a:rPr lang="ru-RU" sz="2000" b="1" dirty="0"/>
              <a:t> </a:t>
            </a:r>
            <a:r>
              <a:rPr lang="ru-RU" sz="2000" b="1" dirty="0" err="1"/>
              <a:t>ата-анасының</a:t>
            </a:r>
            <a:r>
              <a:rPr lang="ru-RU" sz="2000" b="1" dirty="0"/>
              <a:t> </a:t>
            </a:r>
            <a:r>
              <a:rPr lang="ru-RU" sz="2000" b="1" dirty="0" err="1"/>
              <a:t>жылы</a:t>
            </a:r>
            <a:r>
              <a:rPr lang="ru-RU" sz="2000" b="1" dirty="0"/>
              <a:t> </a:t>
            </a:r>
            <a:r>
              <a:rPr lang="ru-RU" sz="2000" b="1" dirty="0" err="1"/>
              <a:t>сөзінен</a:t>
            </a:r>
            <a:r>
              <a:rPr lang="ru-RU" sz="2000" dirty="0"/>
              <a:t> </a:t>
            </a:r>
            <a:r>
              <a:rPr lang="ru-RU" sz="2000" dirty="0" err="1"/>
              <a:t>басталуы</a:t>
            </a:r>
            <a:r>
              <a:rPr lang="ru-RU" sz="2000" dirty="0"/>
              <a:t> бала </a:t>
            </a:r>
            <a:r>
              <a:rPr lang="ru-RU" sz="2000" dirty="0" err="1"/>
              <a:t>үшін</a:t>
            </a:r>
            <a:r>
              <a:rPr lang="ru-RU" sz="2000" dirty="0"/>
              <a:t> аса </a:t>
            </a:r>
            <a:r>
              <a:rPr lang="ru-RU" sz="2000" dirty="0" err="1" smtClean="0"/>
              <a:t>маңызды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балаңыз</a:t>
            </a:r>
            <a:r>
              <a:rPr lang="ru-RU" sz="2000" dirty="0"/>
              <a:t> </a:t>
            </a:r>
            <a:r>
              <a:rPr lang="ru-RU" sz="2000" dirty="0" err="1"/>
              <a:t>мектептен</a:t>
            </a:r>
            <a:r>
              <a:rPr lang="ru-RU" sz="2000" dirty="0"/>
              <a:t> </a:t>
            </a:r>
            <a:r>
              <a:rPr lang="ru-RU" sz="2000" dirty="0" err="1"/>
              <a:t>келгенде</a:t>
            </a:r>
            <a:r>
              <a:rPr lang="ru-RU" sz="2000" dirty="0"/>
              <a:t> </a:t>
            </a:r>
            <a:r>
              <a:rPr lang="ru-RU" sz="2000" dirty="0" err="1"/>
              <a:t>ұнжырғасы</a:t>
            </a:r>
            <a:r>
              <a:rPr lang="ru-RU" sz="2000" dirty="0"/>
              <a:t> </a:t>
            </a:r>
            <a:r>
              <a:rPr lang="ru-RU" sz="2000" dirty="0" err="1"/>
              <a:t>түсіп</a:t>
            </a:r>
            <a:r>
              <a:rPr lang="ru-RU" sz="2000" dirty="0"/>
              <a:t>, </a:t>
            </a:r>
            <a:r>
              <a:rPr lang="ru-RU" sz="2000" dirty="0" err="1"/>
              <a:t>көңілсіз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, </a:t>
            </a:r>
            <a:r>
              <a:rPr lang="ru-RU" sz="2000" dirty="0" err="1"/>
              <a:t>керісінше</a:t>
            </a:r>
            <a:r>
              <a:rPr lang="ru-RU" sz="2000" dirty="0"/>
              <a:t>,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қуанышты</a:t>
            </a:r>
            <a:r>
              <a:rPr lang="ru-RU" sz="2000" dirty="0"/>
              <a:t> </a:t>
            </a:r>
            <a:r>
              <a:rPr lang="ru-RU" sz="2000" dirty="0" err="1"/>
              <a:t>екенін</a:t>
            </a:r>
            <a:r>
              <a:rPr lang="ru-RU" sz="2000" dirty="0"/>
              <a:t> </a:t>
            </a:r>
            <a:r>
              <a:rPr lang="ru-RU" sz="2000" dirty="0" err="1"/>
              <a:t>байқасаңыз</a:t>
            </a:r>
            <a:r>
              <a:rPr lang="ru-RU" sz="2000" dirty="0"/>
              <a:t>, </a:t>
            </a:r>
            <a:r>
              <a:rPr lang="ru-RU" sz="2000" dirty="0" err="1"/>
              <a:t>балаға</a:t>
            </a:r>
            <a:r>
              <a:rPr lang="ru-RU" sz="2000" dirty="0"/>
              <a:t> </a:t>
            </a:r>
            <a:r>
              <a:rPr lang="ru-RU" sz="2000" dirty="0" err="1"/>
              <a:t>көңіл</a:t>
            </a:r>
            <a:r>
              <a:rPr lang="ru-RU" sz="2000" dirty="0"/>
              <a:t> </a:t>
            </a:r>
            <a:r>
              <a:rPr lang="ru-RU" sz="2000" dirty="0" err="1"/>
              <a:t>бөліп</a:t>
            </a:r>
            <a:r>
              <a:rPr lang="ru-RU" sz="2000" dirty="0"/>
              <a:t>, </a:t>
            </a:r>
            <a:r>
              <a:rPr lang="ru-RU" sz="2000" b="1" dirty="0" err="1"/>
              <a:t>онымен</a:t>
            </a:r>
            <a:r>
              <a:rPr lang="ru-RU" sz="2000" b="1" dirty="0"/>
              <a:t> </a:t>
            </a:r>
            <a:r>
              <a:rPr lang="ru-RU" sz="2000" b="1" dirty="0" err="1"/>
              <a:t>сөйлескен</a:t>
            </a:r>
            <a:r>
              <a:rPr lang="ru-RU" sz="2000" b="1" dirty="0"/>
              <a:t> </a:t>
            </a:r>
            <a:r>
              <a:rPr lang="ru-RU" sz="2000" b="1" dirty="0" err="1"/>
              <a:t>жөн</a:t>
            </a:r>
            <a:r>
              <a:rPr lang="ru-RU" sz="2000" b="1" dirty="0"/>
              <a:t>. </a:t>
            </a:r>
            <a:r>
              <a:rPr lang="ru-RU" sz="2000" dirty="0" err="1"/>
              <a:t>Баланың</a:t>
            </a:r>
            <a:r>
              <a:rPr lang="ru-RU" sz="2000" dirty="0"/>
              <a:t> </a:t>
            </a:r>
            <a:r>
              <a:rPr lang="ru-RU" sz="2000" dirty="0" err="1"/>
              <a:t>көңіл</a:t>
            </a:r>
            <a:r>
              <a:rPr lang="ru-RU" sz="2000" dirty="0"/>
              <a:t> </a:t>
            </a:r>
            <a:r>
              <a:rPr lang="ru-RU" sz="2000" dirty="0" err="1"/>
              <a:t>күйінде</a:t>
            </a:r>
            <a:r>
              <a:rPr lang="ru-RU" sz="2000" dirty="0"/>
              <a:t> </a:t>
            </a:r>
            <a:r>
              <a:rPr lang="ru-RU" sz="2000" dirty="0" err="1"/>
              <a:t>байқалған</a:t>
            </a:r>
            <a:r>
              <a:rPr lang="ru-RU" sz="2000" dirty="0"/>
              <a:t> </a:t>
            </a:r>
            <a:r>
              <a:rPr lang="ru-RU" sz="2000" dirty="0" err="1"/>
              <a:t>өзгерістің</a:t>
            </a:r>
            <a:r>
              <a:rPr lang="ru-RU" sz="2000" dirty="0"/>
              <a:t> </a:t>
            </a:r>
            <a:r>
              <a:rPr lang="ru-RU" sz="2000" dirty="0" err="1"/>
              <a:t>немен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екенін</a:t>
            </a:r>
            <a:r>
              <a:rPr lang="ru-RU" sz="2000" dirty="0"/>
              <a:t> </a:t>
            </a:r>
            <a:r>
              <a:rPr lang="ru-RU" sz="2000" dirty="0" err="1"/>
              <a:t>біліп</a:t>
            </a:r>
            <a:r>
              <a:rPr lang="ru-RU" sz="2000" dirty="0"/>
              <a:t> </a:t>
            </a:r>
            <a:r>
              <a:rPr lang="ru-RU" sz="2000" dirty="0" err="1"/>
              <a:t>отыру</a:t>
            </a:r>
            <a:r>
              <a:rPr lang="ru-RU" sz="2000" dirty="0"/>
              <a:t> </a:t>
            </a:r>
            <a:r>
              <a:rPr lang="ru-RU" sz="2000" dirty="0" err="1"/>
              <a:t>маңызды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балаңыздың</a:t>
            </a:r>
            <a:r>
              <a:rPr lang="ru-RU" sz="2000" dirty="0"/>
              <a:t> </a:t>
            </a:r>
            <a:r>
              <a:rPr lang="ru-RU" sz="2000" dirty="0" err="1"/>
              <a:t>эмоционалдық</a:t>
            </a:r>
            <a:r>
              <a:rPr lang="ru-RU" sz="2000" dirty="0"/>
              <a:t> </a:t>
            </a:r>
            <a:r>
              <a:rPr lang="ru-RU" sz="2000" dirty="0" err="1"/>
              <a:t>қиындықтарды</a:t>
            </a:r>
            <a:r>
              <a:rPr lang="ru-RU" sz="2000" dirty="0"/>
              <a:t> </a:t>
            </a:r>
            <a:r>
              <a:rPr lang="ru-RU" sz="2000" dirty="0" err="1"/>
              <a:t>еңсере</a:t>
            </a:r>
            <a:r>
              <a:rPr lang="ru-RU" sz="2000" dirty="0"/>
              <a:t> </a:t>
            </a:r>
            <a:r>
              <a:rPr lang="ru-RU" sz="2000" dirty="0" err="1"/>
              <a:t>білуіне</a:t>
            </a:r>
            <a:r>
              <a:rPr lang="ru-RU" sz="2000" dirty="0"/>
              <a:t> </a:t>
            </a:r>
            <a:r>
              <a:rPr lang="ru-RU" sz="2000" dirty="0" err="1"/>
              <a:t>көмектеседі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580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8424936" cy="51914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балаңыз</a:t>
            </a:r>
            <a:r>
              <a:rPr lang="ru-RU" dirty="0"/>
              <a:t> </a:t>
            </a:r>
            <a:r>
              <a:rPr lang="ru-RU" dirty="0" err="1"/>
              <a:t>қисық</a:t>
            </a:r>
            <a:r>
              <a:rPr lang="ru-RU" dirty="0"/>
              <a:t>, </a:t>
            </a:r>
            <a:r>
              <a:rPr lang="ru-RU" dirty="0" err="1"/>
              <a:t>қыңыр</a:t>
            </a:r>
            <a:r>
              <a:rPr lang="ru-RU" dirty="0"/>
              <a:t> </a:t>
            </a:r>
            <a:r>
              <a:rPr lang="ru-RU" dirty="0" err="1"/>
              <a:t>мінез</a:t>
            </a:r>
            <a:r>
              <a:rPr lang="ru-RU" dirty="0"/>
              <a:t> </a:t>
            </a:r>
            <a:r>
              <a:rPr lang="ru-RU" dirty="0" err="1"/>
              <a:t>танытып</a:t>
            </a:r>
            <a:r>
              <a:rPr lang="ru-RU" dirty="0"/>
              <a:t>,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алмаса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қалыпты</a:t>
            </a:r>
            <a:r>
              <a:rPr lang="ru-RU" dirty="0"/>
              <a:t> </a:t>
            </a:r>
            <a:r>
              <a:rPr lang="ru-RU" dirty="0" err="1"/>
              <a:t>өтіп</a:t>
            </a:r>
            <a:r>
              <a:rPr lang="ru-RU" dirty="0"/>
              <a:t> </a:t>
            </a:r>
            <a:r>
              <a:rPr lang="ru-RU" dirty="0" err="1"/>
              <a:t>жатқанын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белгілер</a:t>
            </a:r>
            <a:r>
              <a:rPr lang="ru-RU" dirty="0"/>
              <a:t> </a:t>
            </a:r>
            <a:r>
              <a:rPr lang="ru-RU" dirty="0" err="1"/>
              <a:t>жеті</a:t>
            </a:r>
            <a:r>
              <a:rPr lang="ru-RU" dirty="0"/>
              <a:t>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дағдарысында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 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/>
              <a:t>Балаңыздың</a:t>
            </a:r>
            <a:r>
              <a:rPr lang="ru-RU" dirty="0" smtClean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кезеңді</a:t>
            </a:r>
            <a:r>
              <a:rPr lang="ru-RU" dirty="0"/>
              <a:t> </a:t>
            </a:r>
            <a:r>
              <a:rPr lang="ru-RU" dirty="0" err="1"/>
              <a:t>сәтті</a:t>
            </a:r>
            <a:r>
              <a:rPr lang="ru-RU" dirty="0"/>
              <a:t> </a:t>
            </a:r>
            <a:r>
              <a:rPr lang="ru-RU" dirty="0" err="1"/>
              <a:t>өткізуіне</a:t>
            </a:r>
            <a:r>
              <a:rPr lang="ru-RU" dirty="0"/>
              <a:t> </a:t>
            </a:r>
            <a:r>
              <a:rPr lang="ru-RU" dirty="0" err="1"/>
              <a:t>қолдау</a:t>
            </a:r>
            <a:r>
              <a:rPr lang="ru-RU" dirty="0"/>
              <a:t> </a:t>
            </a:r>
            <a:r>
              <a:rPr lang="ru-RU" dirty="0" err="1"/>
              <a:t>көрсетіңіз</a:t>
            </a:r>
            <a:r>
              <a:rPr lang="ru-RU" dirty="0"/>
              <a:t>: </a:t>
            </a:r>
            <a:r>
              <a:rPr lang="ru-RU" dirty="0" err="1"/>
              <a:t>балаға</a:t>
            </a:r>
            <a:r>
              <a:rPr lang="ru-RU" b="1" dirty="0"/>
              <a:t> </a:t>
            </a:r>
            <a:r>
              <a:rPr lang="ru-RU" b="1" dirty="0" err="1"/>
              <a:t>шамадан</a:t>
            </a:r>
            <a:r>
              <a:rPr lang="ru-RU" b="1" dirty="0"/>
              <a:t> </a:t>
            </a:r>
            <a:r>
              <a:rPr lang="ru-RU" b="1" dirty="0" err="1"/>
              <a:t>тыс</a:t>
            </a:r>
            <a:r>
              <a:rPr lang="ru-RU" b="1" dirty="0"/>
              <a:t> </a:t>
            </a:r>
            <a:r>
              <a:rPr lang="ru-RU" b="1" dirty="0" err="1"/>
              <a:t>қамқорлық</a:t>
            </a:r>
            <a:r>
              <a:rPr lang="ru-RU" b="1" dirty="0"/>
              <a:t> </a:t>
            </a:r>
            <a:r>
              <a:rPr lang="ru-RU" b="1" dirty="0" err="1"/>
              <a:t>көрсете</a:t>
            </a:r>
            <a:r>
              <a:rPr lang="ru-RU" b="1" dirty="0"/>
              <a:t> </a:t>
            </a:r>
            <a:r>
              <a:rPr lang="ru-RU" b="1" dirty="0" err="1"/>
              <a:t>бермей</a:t>
            </a:r>
            <a:r>
              <a:rPr lang="ru-RU" b="1" dirty="0"/>
              <a:t>, </a:t>
            </a:r>
            <a:r>
              <a:rPr lang="ru-RU" b="1" dirty="0" err="1"/>
              <a:t>еркін</a:t>
            </a:r>
            <a:r>
              <a:rPr lang="ru-RU" b="1" dirty="0"/>
              <a:t> </a:t>
            </a:r>
            <a:r>
              <a:rPr lang="ru-RU" b="1" dirty="0" err="1"/>
              <a:t>әрекет</a:t>
            </a:r>
            <a:r>
              <a:rPr lang="ru-RU" b="1" dirty="0"/>
              <a:t> </a:t>
            </a:r>
            <a:r>
              <a:rPr lang="ru-RU" b="1" dirty="0" err="1"/>
              <a:t>етуіне</a:t>
            </a:r>
            <a:r>
              <a:rPr lang="ru-RU" b="1" dirty="0"/>
              <a:t> </a:t>
            </a:r>
            <a:r>
              <a:rPr lang="ru-RU" b="1" dirty="0" err="1"/>
              <a:t>мүмкіндік</a:t>
            </a:r>
            <a:r>
              <a:rPr lang="ru-RU" b="1" dirty="0"/>
              <a:t> </a:t>
            </a:r>
            <a:r>
              <a:rPr lang="ru-RU" b="1" dirty="0" err="1"/>
              <a:t>беріңіз</a:t>
            </a:r>
            <a:r>
              <a:rPr lang="ru-RU" dirty="0"/>
              <a:t>. </a:t>
            </a:r>
            <a:r>
              <a:rPr lang="ru-RU" dirty="0" err="1"/>
              <a:t>Балаңызға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әрекетінің</a:t>
            </a:r>
            <a:r>
              <a:rPr lang="ru-RU" dirty="0"/>
              <a:t> </a:t>
            </a:r>
            <a:r>
              <a:rPr lang="ru-RU" dirty="0" err="1"/>
              <a:t>нәтижелері</a:t>
            </a:r>
            <a:r>
              <a:rPr lang="ru-RU" dirty="0"/>
              <a:t> мен </a:t>
            </a:r>
            <a:r>
              <a:rPr lang="ru-RU" dirty="0" err="1"/>
              <a:t>салдарларын</a:t>
            </a:r>
            <a:r>
              <a:rPr lang="ru-RU" dirty="0"/>
              <a:t> </a:t>
            </a:r>
            <a:r>
              <a:rPr lang="ru-RU" dirty="0" err="1"/>
              <a:t>көруге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беріңіз</a:t>
            </a:r>
            <a:r>
              <a:rPr lang="ru-RU" dirty="0"/>
              <a:t>. </a:t>
            </a:r>
            <a:r>
              <a:rPr lang="ru-RU" dirty="0" err="1"/>
              <a:t>Ересектер</a:t>
            </a:r>
            <a:r>
              <a:rPr lang="ru-RU" dirty="0"/>
              <a:t> </a:t>
            </a:r>
            <a:r>
              <a:rPr lang="ru-RU" dirty="0" err="1"/>
              <a:t>тарапынан</a:t>
            </a:r>
            <a:r>
              <a:rPr lang="ru-RU" dirty="0"/>
              <a:t>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әрекеттер</a:t>
            </a:r>
            <a:r>
              <a:rPr lang="ru-RU" dirty="0"/>
              <a:t> </a:t>
            </a:r>
            <a:r>
              <a:rPr lang="ru-RU" dirty="0" err="1"/>
              <a:t>баланың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бағалауын</a:t>
            </a:r>
            <a:r>
              <a:rPr lang="ru-RU" dirty="0"/>
              <a:t> </a:t>
            </a:r>
            <a:r>
              <a:rPr lang="ru-RU" dirty="0" err="1"/>
              <a:t>жоғарылатып</a:t>
            </a:r>
            <a:r>
              <a:rPr lang="ru-RU" dirty="0"/>
              <a:t>,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тұлға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сынап</a:t>
            </a:r>
            <a:r>
              <a:rPr lang="ru-RU" dirty="0"/>
              <a:t> </a:t>
            </a:r>
            <a:r>
              <a:rPr lang="ru-RU" dirty="0" err="1"/>
              <a:t>көруге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сенімділігін</a:t>
            </a:r>
            <a:r>
              <a:rPr lang="ru-RU" dirty="0"/>
              <a:t> </a:t>
            </a:r>
            <a:r>
              <a:rPr lang="ru-RU" dirty="0" err="1"/>
              <a:t>қалыптастыруға</a:t>
            </a:r>
            <a:r>
              <a:rPr lang="ru-RU" dirty="0"/>
              <a:t> </a:t>
            </a:r>
            <a:r>
              <a:rPr lang="ru-RU" dirty="0" err="1"/>
              <a:t>көмектеседі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89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3886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кішкентай</a:t>
            </a:r>
            <a:r>
              <a:rPr lang="ru-RU" sz="2000" dirty="0"/>
              <a:t> </a:t>
            </a:r>
            <a:r>
              <a:rPr lang="ru-RU" sz="2000" dirty="0" err="1"/>
              <a:t>оқушы</a:t>
            </a:r>
            <a:r>
              <a:rPr lang="ru-RU" sz="2000" dirty="0"/>
              <a:t> </a:t>
            </a:r>
            <a:r>
              <a:rPr lang="ru-RU" sz="2000" dirty="0" err="1"/>
              <a:t>Сіздің</a:t>
            </a:r>
            <a:r>
              <a:rPr lang="ru-RU" sz="2000" dirty="0"/>
              <a:t> </a:t>
            </a:r>
            <a:r>
              <a:rPr lang="ru-RU" sz="2000" dirty="0" err="1"/>
              <a:t>емес</a:t>
            </a:r>
            <a:r>
              <a:rPr lang="ru-RU" sz="2000" dirty="0"/>
              <a:t>, </a:t>
            </a:r>
            <a:r>
              <a:rPr lang="ru-RU" sz="2000" dirty="0" err="1"/>
              <a:t>мұғалімнің</a:t>
            </a:r>
            <a:r>
              <a:rPr lang="ru-RU" sz="2000" dirty="0"/>
              <a:t> </a:t>
            </a:r>
            <a:r>
              <a:rPr lang="ru-RU" sz="2000" dirty="0" err="1"/>
              <a:t>айтқаны</a:t>
            </a:r>
            <a:r>
              <a:rPr lang="ru-RU" sz="2000" dirty="0"/>
              <a:t> </a:t>
            </a:r>
            <a:r>
              <a:rPr lang="ru-RU" sz="2000" dirty="0" err="1"/>
              <a:t>дұрыс</a:t>
            </a:r>
            <a:r>
              <a:rPr lang="ru-RU" sz="2000" dirty="0"/>
              <a:t> </a:t>
            </a:r>
            <a:r>
              <a:rPr lang="ru-RU" sz="2000" dirty="0" err="1"/>
              <a:t>десе</a:t>
            </a:r>
            <a:r>
              <a:rPr lang="ru-RU" sz="2000" dirty="0"/>
              <a:t>, </a:t>
            </a:r>
            <a:r>
              <a:rPr lang="ru-RU" sz="2000" dirty="0" err="1"/>
              <a:t>оған</a:t>
            </a:r>
            <a:r>
              <a:rPr lang="ru-RU" sz="2000" b="1" dirty="0"/>
              <a:t> </a:t>
            </a:r>
            <a:r>
              <a:rPr lang="ru-RU" sz="2000" b="1" dirty="0" err="1"/>
              <a:t>ренжімеңіз</a:t>
            </a:r>
            <a:r>
              <a:rPr lang="ru-RU" sz="2000" b="1" dirty="0"/>
              <a:t>. 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нышан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. </a:t>
            </a:r>
            <a:r>
              <a:rPr lang="ru-RU" sz="2000" dirty="0" err="1"/>
              <a:t>Әрине</a:t>
            </a:r>
            <a:r>
              <a:rPr lang="ru-RU" sz="2000" dirty="0"/>
              <a:t>, </a:t>
            </a:r>
            <a:r>
              <a:rPr lang="ru-RU" sz="2000" dirty="0" err="1"/>
              <a:t>Сізге</a:t>
            </a:r>
            <a:r>
              <a:rPr lang="ru-RU" sz="2000" dirty="0"/>
              <a:t> </a:t>
            </a:r>
            <a:r>
              <a:rPr lang="ru-RU" sz="2000" dirty="0" err="1"/>
              <a:t>ата-ананың</a:t>
            </a:r>
            <a:r>
              <a:rPr lang="ru-RU" sz="2000" dirty="0"/>
              <a:t> </a:t>
            </a:r>
            <a:r>
              <a:rPr lang="ru-RU" sz="2000" dirty="0" err="1"/>
              <a:t>маңызы</a:t>
            </a:r>
            <a:r>
              <a:rPr lang="ru-RU" sz="2000" dirty="0"/>
              <a:t> </a:t>
            </a:r>
            <a:r>
              <a:rPr lang="ru-RU" sz="2000" dirty="0" err="1"/>
              <a:t>төмендегендей</a:t>
            </a:r>
            <a:r>
              <a:rPr lang="ru-RU" sz="2000" dirty="0"/>
              <a:t> </a:t>
            </a:r>
            <a:r>
              <a:rPr lang="ru-RU" sz="2000" dirty="0" err="1"/>
              <a:t>көрінуі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,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сынып</a:t>
            </a:r>
            <a:r>
              <a:rPr lang="ru-RU" sz="2000" dirty="0"/>
              <a:t> </a:t>
            </a:r>
            <a:r>
              <a:rPr lang="ru-RU" sz="2000" dirty="0" err="1"/>
              <a:t>оқушысы</a:t>
            </a:r>
            <a:r>
              <a:rPr lang="ru-RU" sz="2000" dirty="0"/>
              <a:t> </a:t>
            </a:r>
            <a:r>
              <a:rPr lang="ru-RU" sz="2000" dirty="0" err="1"/>
              <a:t>мұғалімді</a:t>
            </a:r>
            <a:r>
              <a:rPr lang="ru-RU" sz="2000" dirty="0"/>
              <a:t> «</a:t>
            </a:r>
            <a:r>
              <a:rPr lang="ru-RU" sz="2000" dirty="0" err="1"/>
              <a:t>тұғырдың</a:t>
            </a:r>
            <a:r>
              <a:rPr lang="ru-RU" sz="2000" dirty="0"/>
              <a:t> </a:t>
            </a:r>
            <a:r>
              <a:rPr lang="ru-RU" sz="2000" dirty="0" err="1"/>
              <a:t>биігіне</a:t>
            </a:r>
            <a:r>
              <a:rPr lang="ru-RU" sz="2000" dirty="0"/>
              <a:t>» </a:t>
            </a:r>
            <a:r>
              <a:rPr lang="ru-RU" sz="2000" dirty="0" err="1" smtClean="0"/>
              <a:t>көтереді</a:t>
            </a:r>
            <a:r>
              <a:rPr lang="ru-RU" sz="20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err="1" smtClean="0"/>
              <a:t>Осылайша</a:t>
            </a:r>
            <a:r>
              <a:rPr lang="ru-RU" sz="2000" dirty="0" smtClean="0"/>
              <a:t> </a:t>
            </a:r>
            <a:r>
              <a:rPr lang="ru-RU" sz="2000" dirty="0" err="1"/>
              <a:t>балаңызда</a:t>
            </a:r>
            <a:r>
              <a:rPr lang="ru-RU" sz="2000" dirty="0"/>
              <a:t> </a:t>
            </a:r>
            <a:r>
              <a:rPr lang="ru-RU" sz="2000" dirty="0" err="1"/>
              <a:t>оқушы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r>
              <a:rPr lang="ru-RU" sz="2000" dirty="0"/>
              <a:t> 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ұстанымы</a:t>
            </a:r>
            <a:r>
              <a:rPr lang="ru-RU" sz="2000" dirty="0"/>
              <a:t> </a:t>
            </a:r>
            <a:r>
              <a:rPr lang="ru-RU" sz="2000" dirty="0" err="1"/>
              <a:t>қалыптасады</a:t>
            </a:r>
            <a:r>
              <a:rPr lang="ru-RU" sz="2000" dirty="0"/>
              <a:t>,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өзін</a:t>
            </a:r>
            <a:r>
              <a:rPr lang="ru-RU" sz="2000" dirty="0"/>
              <a:t> </a:t>
            </a:r>
            <a:r>
              <a:rPr lang="ru-RU" sz="2000" dirty="0" err="1"/>
              <a:t>мектеп</a:t>
            </a:r>
            <a:r>
              <a:rPr lang="ru-RU" sz="2000" dirty="0"/>
              <a:t> </a:t>
            </a:r>
            <a:r>
              <a:rPr lang="ru-RU" sz="2000" dirty="0" err="1"/>
              <a:t>ұжымының</a:t>
            </a:r>
            <a:r>
              <a:rPr lang="ru-RU" sz="2000" dirty="0"/>
              <a:t>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мүшесі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r>
              <a:rPr lang="ru-RU" sz="2000" dirty="0"/>
              <a:t> </a:t>
            </a:r>
            <a:r>
              <a:rPr lang="ru-RU" sz="2000" dirty="0" err="1"/>
              <a:t>сезінеді</a:t>
            </a:r>
            <a:r>
              <a:rPr lang="ru-RU" sz="2000" dirty="0"/>
              <a:t>.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мұғалім</a:t>
            </a:r>
            <a:r>
              <a:rPr lang="ru-RU" sz="2000" dirty="0"/>
              <a:t> </a:t>
            </a:r>
            <a:r>
              <a:rPr lang="ru-RU" sz="2000" dirty="0" err="1"/>
              <a:t>беделіне</a:t>
            </a:r>
            <a:r>
              <a:rPr lang="ru-RU" sz="2000" dirty="0"/>
              <a:t> </a:t>
            </a:r>
            <a:r>
              <a:rPr lang="ru-RU" sz="2000" dirty="0" err="1"/>
              <a:t>қолдау</a:t>
            </a:r>
            <a:r>
              <a:rPr lang="ru-RU" sz="2000" dirty="0"/>
              <a:t> </a:t>
            </a:r>
            <a:r>
              <a:rPr lang="ru-RU" sz="2000" dirty="0" err="1"/>
              <a:t>көрсетіп</a:t>
            </a:r>
            <a:r>
              <a:rPr lang="ru-RU" sz="2000" dirty="0"/>
              <a:t>, </a:t>
            </a:r>
            <a:r>
              <a:rPr lang="ru-RU" sz="2000" dirty="0" err="1"/>
              <a:t>балаңыз</a:t>
            </a:r>
            <a:r>
              <a:rPr lang="ru-RU" sz="2000" dirty="0"/>
              <a:t> бен </a:t>
            </a:r>
            <a:r>
              <a:rPr lang="ru-RU" sz="2000" dirty="0" err="1"/>
              <a:t>мұғалім</a:t>
            </a:r>
            <a:r>
              <a:rPr lang="ru-RU" sz="2000" dirty="0"/>
              <a:t> </a:t>
            </a:r>
            <a:r>
              <a:rPr lang="ru-RU" sz="2000" dirty="0" err="1"/>
              <a:t>арасындағы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қарым-қатынасты</a:t>
            </a:r>
            <a:r>
              <a:rPr lang="ru-RU" sz="2000" dirty="0"/>
              <a:t> </a:t>
            </a:r>
            <a:r>
              <a:rPr lang="ru-RU" sz="2000" dirty="0" err="1"/>
              <a:t>нығайта</a:t>
            </a:r>
            <a:r>
              <a:rPr lang="ru-RU" sz="2000" dirty="0"/>
              <a:t> </a:t>
            </a:r>
            <a:r>
              <a:rPr lang="ru-RU" sz="2000" dirty="0" err="1"/>
              <a:t>аласыз</a:t>
            </a:r>
            <a:r>
              <a:rPr lang="ru-RU" sz="2000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655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770440" cy="4687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err="1"/>
              <a:t>Қай</a:t>
            </a:r>
            <a:r>
              <a:rPr lang="ru-RU" sz="1800" b="1" dirty="0"/>
              <a:t> </a:t>
            </a:r>
            <a:r>
              <a:rPr lang="ru-RU" sz="1800" b="1" dirty="0" err="1"/>
              <a:t>кезең</a:t>
            </a:r>
            <a:r>
              <a:rPr lang="ru-RU" sz="1800" b="1" dirty="0"/>
              <a:t> «</a:t>
            </a:r>
            <a:r>
              <a:rPr lang="ru-RU" sz="1800" b="1" dirty="0" err="1"/>
              <a:t>балалық</a:t>
            </a:r>
            <a:r>
              <a:rPr lang="ru-RU" sz="1800" b="1" dirty="0"/>
              <a:t> </a:t>
            </a:r>
            <a:r>
              <a:rPr lang="ru-RU" sz="1800" b="1" dirty="0" err="1"/>
              <a:t>шақтың</a:t>
            </a:r>
            <a:r>
              <a:rPr lang="ru-RU" sz="1800" b="1" dirty="0"/>
              <a:t> </a:t>
            </a:r>
            <a:r>
              <a:rPr lang="ru-RU" sz="1800" b="1" dirty="0" err="1"/>
              <a:t>жоғары</a:t>
            </a:r>
            <a:r>
              <a:rPr lang="ru-RU" sz="1800" b="1" dirty="0"/>
              <a:t> </a:t>
            </a:r>
            <a:r>
              <a:rPr lang="ru-RU" sz="1800" b="1" dirty="0" err="1"/>
              <a:t>сатысы</a:t>
            </a:r>
            <a:r>
              <a:rPr lang="ru-RU" sz="1800" b="1" dirty="0"/>
              <a:t>» </a:t>
            </a:r>
            <a:r>
              <a:rPr lang="ru-RU" sz="1800" b="1" dirty="0" err="1"/>
              <a:t>болып</a:t>
            </a:r>
            <a:r>
              <a:rPr lang="ru-RU" sz="1800" b="1" dirty="0"/>
              <a:t> </a:t>
            </a:r>
            <a:r>
              <a:rPr lang="ru-RU" sz="1800" b="1" dirty="0" err="1"/>
              <a:t>саналады</a:t>
            </a:r>
            <a:r>
              <a:rPr lang="ru-RU" sz="1800" b="1" dirty="0"/>
              <a:t>?  </a:t>
            </a:r>
            <a:endParaRPr lang="ru-RU" sz="1800" b="1" dirty="0" smtClean="0"/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dirty="0" err="1"/>
              <a:t>Кіші</a:t>
            </a:r>
            <a:r>
              <a:rPr lang="ru-RU" sz="1800" dirty="0"/>
              <a:t> </a:t>
            </a:r>
            <a:r>
              <a:rPr lang="ru-RU" sz="1800" dirty="0" err="1"/>
              <a:t>мектеп</a:t>
            </a:r>
            <a:r>
              <a:rPr lang="ru-RU" sz="1800" dirty="0"/>
              <a:t> </a:t>
            </a:r>
            <a:r>
              <a:rPr lang="ru-RU" sz="1800" dirty="0" err="1"/>
              <a:t>жасы</a:t>
            </a:r>
            <a:r>
              <a:rPr lang="ru-RU" sz="1800" dirty="0"/>
              <a:t> </a:t>
            </a:r>
            <a:r>
              <a:rPr lang="ru-RU" sz="1800" dirty="0" err="1"/>
              <a:t>баланың</a:t>
            </a:r>
            <a:r>
              <a:rPr lang="ru-RU" sz="1800" dirty="0"/>
              <a:t> </a:t>
            </a:r>
            <a:r>
              <a:rPr lang="ru-RU" sz="1800" b="1" dirty="0" err="1"/>
              <a:t>мектепке</a:t>
            </a:r>
            <a:r>
              <a:rPr lang="ru-RU" sz="1800" b="1" dirty="0"/>
              <a:t> </a:t>
            </a:r>
            <a:r>
              <a:rPr lang="ru-RU" sz="1800" b="1" dirty="0" err="1"/>
              <a:t>барған</a:t>
            </a:r>
            <a:r>
              <a:rPr lang="ru-RU" sz="1800" b="1" dirty="0"/>
              <a:t> </a:t>
            </a:r>
            <a:r>
              <a:rPr lang="ru-RU" sz="1800" b="1" dirty="0" err="1"/>
              <a:t>кезінен</a:t>
            </a:r>
            <a:r>
              <a:rPr lang="ru-RU" sz="1800" b="1" dirty="0"/>
              <a:t> </a:t>
            </a:r>
            <a:r>
              <a:rPr lang="ru-RU" sz="1800" b="1" dirty="0" err="1"/>
              <a:t>басталады</a:t>
            </a:r>
            <a:r>
              <a:rPr lang="ru-RU" sz="1800" b="1" dirty="0"/>
              <a:t>.</a:t>
            </a:r>
            <a:r>
              <a:rPr lang="ru-RU" sz="1800" dirty="0"/>
              <a:t> </a:t>
            </a:r>
          </a:p>
          <a:p>
            <a:pPr algn="just"/>
            <a:r>
              <a:rPr lang="ru-RU" sz="1800" dirty="0" err="1"/>
              <a:t>Бастауыш</a:t>
            </a:r>
            <a:r>
              <a:rPr lang="ru-RU" sz="1800" dirty="0"/>
              <a:t> </a:t>
            </a:r>
            <a:r>
              <a:rPr lang="ru-RU" sz="1800" dirty="0" err="1"/>
              <a:t>мектепте</a:t>
            </a:r>
            <a:r>
              <a:rPr lang="ru-RU" sz="1800" dirty="0"/>
              <a:t> </a:t>
            </a:r>
            <a:r>
              <a:rPr lang="ru-RU" sz="1800" dirty="0" err="1"/>
              <a:t>оқу</a:t>
            </a:r>
            <a:r>
              <a:rPr lang="ru-RU" sz="1800" dirty="0"/>
              <a:t> </a:t>
            </a:r>
            <a:r>
              <a:rPr lang="ru-RU" sz="1800" dirty="0" err="1"/>
              <a:t>кезеңімен</a:t>
            </a:r>
            <a:r>
              <a:rPr lang="ru-RU" sz="1800" dirty="0"/>
              <a:t> </a:t>
            </a:r>
            <a:r>
              <a:rPr lang="ru-RU" sz="1800" dirty="0" err="1"/>
              <a:t>сәйкес</a:t>
            </a:r>
            <a:r>
              <a:rPr lang="ru-RU" sz="1800" dirty="0"/>
              <a:t> </a:t>
            </a:r>
            <a:r>
              <a:rPr lang="ru-RU" sz="1800" dirty="0" err="1"/>
              <a:t>келетін</a:t>
            </a:r>
            <a:r>
              <a:rPr lang="ru-RU" sz="1800" dirty="0"/>
              <a:t> </a:t>
            </a:r>
            <a:r>
              <a:rPr lang="ru-RU" sz="1800" dirty="0" err="1"/>
              <a:t>кіші</a:t>
            </a:r>
            <a:r>
              <a:rPr lang="ru-RU" sz="1800" dirty="0"/>
              <a:t> </a:t>
            </a:r>
            <a:r>
              <a:rPr lang="ru-RU" sz="1800" dirty="0" err="1"/>
              <a:t>мектеп</a:t>
            </a:r>
            <a:r>
              <a:rPr lang="ru-RU" sz="1800" dirty="0"/>
              <a:t> </a:t>
            </a:r>
            <a:r>
              <a:rPr lang="ru-RU" sz="1800" dirty="0" err="1"/>
              <a:t>жасы</a:t>
            </a:r>
            <a:r>
              <a:rPr lang="ru-RU" sz="1800" dirty="0"/>
              <a:t> </a:t>
            </a:r>
            <a:r>
              <a:rPr lang="ru-RU" sz="1800" dirty="0" err="1"/>
              <a:t>қазіргі</a:t>
            </a:r>
            <a:r>
              <a:rPr lang="ru-RU" sz="1800" dirty="0"/>
              <a:t> </a:t>
            </a:r>
            <a:r>
              <a:rPr lang="ru-RU" sz="1800" dirty="0" err="1"/>
              <a:t>уақытта</a:t>
            </a:r>
            <a:r>
              <a:rPr lang="ru-RU" sz="1800" dirty="0"/>
              <a:t> 6-7 </a:t>
            </a:r>
            <a:r>
              <a:rPr lang="ru-RU" sz="1800" dirty="0" err="1"/>
              <a:t>жас</a:t>
            </a:r>
            <a:r>
              <a:rPr lang="ru-RU" sz="1800" dirty="0"/>
              <a:t> пен 9-10 </a:t>
            </a:r>
            <a:r>
              <a:rPr lang="ru-RU" sz="1800" dirty="0" err="1"/>
              <a:t>жас</a:t>
            </a:r>
            <a:r>
              <a:rPr lang="ru-RU" sz="1800" dirty="0"/>
              <a:t> </a:t>
            </a:r>
            <a:r>
              <a:rPr lang="ru-RU" sz="1800" dirty="0" err="1"/>
              <a:t>аралығында</a:t>
            </a:r>
            <a:r>
              <a:rPr lang="ru-RU" sz="1800" dirty="0"/>
              <a:t> </a:t>
            </a:r>
            <a:r>
              <a:rPr lang="ru-RU" sz="1800" dirty="0" err="1"/>
              <a:t>белгіленді</a:t>
            </a:r>
            <a:r>
              <a:rPr lang="ru-RU" sz="1800" dirty="0"/>
              <a:t>. </a:t>
            </a:r>
            <a:r>
              <a:rPr lang="ru-RU" sz="1800" dirty="0" err="1"/>
              <a:t>Кіші</a:t>
            </a:r>
            <a:r>
              <a:rPr lang="ru-RU" sz="1800" dirty="0"/>
              <a:t> </a:t>
            </a:r>
            <a:r>
              <a:rPr lang="ru-RU" sz="1800" dirty="0" err="1"/>
              <a:t>мектеп</a:t>
            </a:r>
            <a:r>
              <a:rPr lang="ru-RU" sz="1800" dirty="0"/>
              <a:t> </a:t>
            </a:r>
            <a:r>
              <a:rPr lang="ru-RU" sz="1800" dirty="0" err="1"/>
              <a:t>жасындағы</a:t>
            </a:r>
            <a:r>
              <a:rPr lang="ru-RU" sz="1800" dirty="0"/>
              <a:t> </a:t>
            </a:r>
            <a:r>
              <a:rPr lang="ru-RU" sz="1800" dirty="0" err="1"/>
              <a:t>кезең</a:t>
            </a:r>
            <a:r>
              <a:rPr lang="ru-RU" sz="1800" dirty="0"/>
              <a:t> «</a:t>
            </a:r>
            <a:r>
              <a:rPr lang="ru-RU" sz="1800" dirty="0" err="1"/>
              <a:t>балалық</a:t>
            </a:r>
            <a:r>
              <a:rPr lang="ru-RU" sz="1800" dirty="0"/>
              <a:t> </a:t>
            </a:r>
            <a:r>
              <a:rPr lang="ru-RU" sz="1800" dirty="0" err="1"/>
              <a:t>шақтың</a:t>
            </a:r>
            <a:r>
              <a:rPr lang="ru-RU" sz="1800" dirty="0"/>
              <a:t> </a:t>
            </a:r>
            <a:r>
              <a:rPr lang="ru-RU" sz="1800" dirty="0" err="1"/>
              <a:t>жоғары</a:t>
            </a:r>
            <a:r>
              <a:rPr lang="ru-RU" sz="1800" dirty="0"/>
              <a:t> </a:t>
            </a:r>
            <a:r>
              <a:rPr lang="ru-RU" sz="1800" dirty="0" err="1"/>
              <a:t>сатысы</a:t>
            </a:r>
            <a:r>
              <a:rPr lang="ru-RU" sz="1800" dirty="0"/>
              <a:t>»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аталады</a:t>
            </a:r>
            <a:r>
              <a:rPr lang="ru-RU" sz="1800" dirty="0"/>
              <a:t>. </a:t>
            </a:r>
          </a:p>
          <a:p>
            <a:pPr algn="just"/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жастағы</a:t>
            </a:r>
            <a:r>
              <a:rPr lang="ru-RU" sz="1800" dirty="0"/>
              <a:t> </a:t>
            </a:r>
            <a:r>
              <a:rPr lang="ru-RU" sz="1800" dirty="0" err="1"/>
              <a:t>баланың</a:t>
            </a:r>
            <a:r>
              <a:rPr lang="ru-RU" sz="1800" dirty="0"/>
              <a:t> </a:t>
            </a:r>
            <a:r>
              <a:rPr lang="ru-RU" sz="1800" dirty="0" err="1"/>
              <a:t>өмірінде</a:t>
            </a:r>
            <a:r>
              <a:rPr lang="ru-RU" sz="1800" dirty="0"/>
              <a:t> </a:t>
            </a:r>
            <a:r>
              <a:rPr lang="ru-RU" sz="1800" dirty="0" err="1"/>
              <a:t>көптеген</a:t>
            </a:r>
            <a:r>
              <a:rPr lang="ru-RU" sz="1800" dirty="0"/>
              <a:t> </a:t>
            </a:r>
            <a:r>
              <a:rPr lang="ru-RU" sz="1800" dirty="0" err="1"/>
              <a:t>өзгерістер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: бала </a:t>
            </a:r>
            <a:r>
              <a:rPr lang="ru-RU" sz="1800" dirty="0" err="1"/>
              <a:t>өзіне</a:t>
            </a:r>
            <a:r>
              <a:rPr lang="ru-RU" sz="1800" dirty="0"/>
              <a:t> </a:t>
            </a:r>
            <a:r>
              <a:rPr lang="ru-RU" sz="1800" dirty="0" err="1"/>
              <a:t>тән</a:t>
            </a:r>
            <a:r>
              <a:rPr lang="ru-RU" sz="1800" dirty="0"/>
              <a:t> </a:t>
            </a:r>
            <a:r>
              <a:rPr lang="ru-RU" sz="1800" dirty="0" err="1"/>
              <a:t>табиғи</a:t>
            </a:r>
            <a:r>
              <a:rPr lang="ru-RU" sz="1800" dirty="0"/>
              <a:t> </a:t>
            </a:r>
            <a:r>
              <a:rPr lang="ru-RU" sz="1800" dirty="0" err="1"/>
              <a:t>еркіндігінен</a:t>
            </a:r>
            <a:r>
              <a:rPr lang="ru-RU" sz="1800" dirty="0"/>
              <a:t> </a:t>
            </a:r>
            <a:r>
              <a:rPr lang="ru-RU" sz="1800" dirty="0" err="1"/>
              <a:t>айрыла</a:t>
            </a:r>
            <a:r>
              <a:rPr lang="ru-RU" sz="1800" dirty="0"/>
              <a:t> </a:t>
            </a:r>
            <a:r>
              <a:rPr lang="ru-RU" sz="1800" dirty="0" err="1"/>
              <a:t>бастайды</a:t>
            </a:r>
            <a:r>
              <a:rPr lang="ru-RU" sz="1800" dirty="0"/>
              <a:t>. </a:t>
            </a:r>
            <a:r>
              <a:rPr lang="ru-RU" sz="1800" dirty="0" err="1"/>
              <a:t>Көптеген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талаптар</a:t>
            </a:r>
            <a:r>
              <a:rPr lang="ru-RU" sz="1800" dirty="0"/>
              <a:t> </a:t>
            </a:r>
            <a:r>
              <a:rPr lang="ru-RU" sz="1800" dirty="0" err="1"/>
              <a:t>пайда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, </a:t>
            </a:r>
            <a:r>
              <a:rPr lang="ru-RU" sz="1800" dirty="0" err="1"/>
              <a:t>оқушының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әлеуметтік</a:t>
            </a:r>
            <a:r>
              <a:rPr lang="ru-RU" sz="1800" dirty="0"/>
              <a:t> </a:t>
            </a:r>
            <a:r>
              <a:rPr lang="ru-RU" sz="1800" dirty="0" err="1"/>
              <a:t>рөлі</a:t>
            </a:r>
            <a:r>
              <a:rPr lang="ru-RU" sz="1800" dirty="0"/>
              <a:t>, бала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іс-әрекеттің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түрі</a:t>
            </a:r>
            <a:r>
              <a:rPr lang="ru-RU" sz="1800" dirty="0"/>
              <a:t> – </a:t>
            </a:r>
            <a:r>
              <a:rPr lang="ru-RU" sz="1800" dirty="0" err="1"/>
              <a:t>оқу</a:t>
            </a:r>
            <a:r>
              <a:rPr lang="ru-RU" sz="1800" dirty="0"/>
              <a:t> </a:t>
            </a:r>
            <a:r>
              <a:rPr lang="ru-RU" sz="1800" dirty="0" err="1"/>
              <a:t>қызметі</a:t>
            </a:r>
            <a:r>
              <a:rPr lang="ru-RU" sz="1800" dirty="0"/>
              <a:t> </a:t>
            </a:r>
            <a:r>
              <a:rPr lang="ru-RU" sz="1800" dirty="0" err="1"/>
              <a:t>пайда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. </a:t>
            </a:r>
            <a:r>
              <a:rPr lang="ru-RU" sz="1800" dirty="0" err="1"/>
              <a:t>Кіші</a:t>
            </a:r>
            <a:r>
              <a:rPr lang="ru-RU" sz="1800" dirty="0"/>
              <a:t> </a:t>
            </a:r>
            <a:r>
              <a:rPr lang="ru-RU" sz="1800" dirty="0" err="1"/>
              <a:t>мектеп</a:t>
            </a:r>
            <a:r>
              <a:rPr lang="ru-RU" sz="1800" dirty="0"/>
              <a:t> </a:t>
            </a:r>
            <a:r>
              <a:rPr lang="ru-RU" sz="1800" dirty="0" err="1"/>
              <a:t>жасындағы</a:t>
            </a:r>
            <a:r>
              <a:rPr lang="ru-RU" sz="1800" dirty="0"/>
              <a:t> </a:t>
            </a:r>
            <a:r>
              <a:rPr lang="ru-RU" sz="1800" dirty="0" err="1"/>
              <a:t>оқушы</a:t>
            </a:r>
            <a:r>
              <a:rPr lang="ru-RU" sz="1800" dirty="0"/>
              <a:t> </a:t>
            </a:r>
            <a:r>
              <a:rPr lang="ru-RU" sz="1800" dirty="0" err="1"/>
              <a:t>саналы</a:t>
            </a:r>
            <a:r>
              <a:rPr lang="ru-RU" sz="1800" dirty="0"/>
              <a:t> </a:t>
            </a:r>
            <a:r>
              <a:rPr lang="ru-RU" sz="1800" dirty="0" err="1"/>
              <a:t>мақсаттарды</a:t>
            </a:r>
            <a:r>
              <a:rPr lang="ru-RU" sz="1800" dirty="0"/>
              <a:t>, </a:t>
            </a:r>
            <a:r>
              <a:rPr lang="ru-RU" sz="1800" dirty="0" err="1"/>
              <a:t>әлеуметтік</a:t>
            </a:r>
            <a:r>
              <a:rPr lang="ru-RU" sz="1800" dirty="0"/>
              <a:t> </a:t>
            </a:r>
            <a:r>
              <a:rPr lang="ru-RU" sz="1800" dirty="0" err="1"/>
              <a:t>қалыптасқан</a:t>
            </a:r>
            <a:r>
              <a:rPr lang="ru-RU" sz="1800" dirty="0"/>
              <a:t> </a:t>
            </a:r>
            <a:r>
              <a:rPr lang="ru-RU" sz="1800" dirty="0" err="1"/>
              <a:t>мінез-құлық</a:t>
            </a:r>
            <a:r>
              <a:rPr lang="ru-RU" sz="1800" dirty="0"/>
              <a:t> </a:t>
            </a:r>
            <a:r>
              <a:rPr lang="ru-RU" sz="1800" dirty="0" err="1"/>
              <a:t>нормаларын</a:t>
            </a:r>
            <a:r>
              <a:rPr lang="ru-RU" sz="1800" dirty="0"/>
              <a:t>, </a:t>
            </a:r>
            <a:r>
              <a:rPr lang="ru-RU" sz="1800" dirty="0" err="1"/>
              <a:t>ережелер</a:t>
            </a:r>
            <a:r>
              <a:rPr lang="ru-RU" sz="1800" dirty="0"/>
              <a:t> мен </a:t>
            </a:r>
            <a:r>
              <a:rPr lang="ru-RU" sz="1800" dirty="0" err="1"/>
              <a:t>әрекет</a:t>
            </a:r>
            <a:r>
              <a:rPr lang="ru-RU" sz="1800" dirty="0"/>
              <a:t> </a:t>
            </a:r>
            <a:r>
              <a:rPr lang="ru-RU" sz="1800" dirty="0" err="1"/>
              <a:t>ету</a:t>
            </a:r>
            <a:r>
              <a:rPr lang="ru-RU" sz="1800" dirty="0"/>
              <a:t> </a:t>
            </a:r>
            <a:r>
              <a:rPr lang="ru-RU" sz="1800" dirty="0" err="1"/>
              <a:t>тәсілдерін</a:t>
            </a:r>
            <a:r>
              <a:rPr lang="ru-RU" sz="1800" dirty="0"/>
              <a:t> </a:t>
            </a:r>
            <a:r>
              <a:rPr lang="ru-RU" sz="1800" dirty="0" err="1"/>
              <a:t>басшылыққа</a:t>
            </a:r>
            <a:r>
              <a:rPr lang="ru-RU" sz="1800" dirty="0"/>
              <a:t> </a:t>
            </a:r>
            <a:r>
              <a:rPr lang="ru-RU" sz="1800" dirty="0" err="1"/>
              <a:t>алу</a:t>
            </a:r>
            <a:r>
              <a:rPr lang="ru-RU" sz="1800" dirty="0"/>
              <a:t> </a:t>
            </a:r>
            <a:r>
              <a:rPr lang="ru-RU" sz="1800" dirty="0" err="1"/>
              <a:t>қабілетін</a:t>
            </a:r>
            <a:r>
              <a:rPr lang="ru-RU" sz="1800" dirty="0"/>
              <a:t> </a:t>
            </a:r>
            <a:r>
              <a:rPr lang="ru-RU" sz="1800" dirty="0" err="1"/>
              <a:t>дамытады</a:t>
            </a:r>
            <a:r>
              <a:rPr lang="ru-RU" sz="1800" dirty="0"/>
              <a:t>. </a:t>
            </a:r>
            <a:r>
              <a:rPr lang="ru-RU" sz="1800" dirty="0" err="1"/>
              <a:t>Оның</a:t>
            </a:r>
            <a:r>
              <a:rPr lang="ru-RU" sz="1800" dirty="0"/>
              <a:t> </a:t>
            </a:r>
            <a:r>
              <a:rPr lang="ru-RU" sz="1800" dirty="0" err="1"/>
              <a:t>балалар</a:t>
            </a:r>
            <a:r>
              <a:rPr lang="ru-RU" sz="1800" dirty="0"/>
              <a:t> мен </a:t>
            </a:r>
            <a:r>
              <a:rPr lang="ru-RU" sz="1800" dirty="0" err="1"/>
              <a:t>ересектер</a:t>
            </a:r>
            <a:r>
              <a:rPr lang="ru-RU" sz="1800" dirty="0"/>
              <a:t> </a:t>
            </a:r>
            <a:r>
              <a:rPr lang="ru-RU" sz="1800" dirty="0" err="1"/>
              <a:t>арасындағы</a:t>
            </a:r>
            <a:r>
              <a:rPr lang="ru-RU" sz="1800" dirty="0"/>
              <a:t> </a:t>
            </a:r>
            <a:r>
              <a:rPr lang="ru-RU" sz="1800" dirty="0" err="1"/>
              <a:t>қарым-қатынас</a:t>
            </a:r>
            <a:r>
              <a:rPr lang="ru-RU" sz="1800" dirty="0"/>
              <a:t> </a:t>
            </a:r>
            <a:r>
              <a:rPr lang="ru-RU" sz="1800" dirty="0" err="1"/>
              <a:t>жүйесіндегі</a:t>
            </a:r>
            <a:r>
              <a:rPr lang="ru-RU" sz="1800" dirty="0"/>
              <a:t> </a:t>
            </a:r>
            <a:r>
              <a:rPr lang="ru-RU" sz="1800" dirty="0" err="1"/>
              <a:t>өзінің</a:t>
            </a:r>
            <a:r>
              <a:rPr lang="ru-RU" sz="1800" dirty="0"/>
              <a:t> </a:t>
            </a:r>
            <a:r>
              <a:rPr lang="ru-RU" sz="1800" dirty="0" err="1"/>
              <a:t>орны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түсінігі</a:t>
            </a:r>
            <a:r>
              <a:rPr lang="ru-RU" sz="1800" dirty="0"/>
              <a:t> </a:t>
            </a:r>
            <a:r>
              <a:rPr lang="ru-RU" sz="1800" dirty="0" err="1"/>
              <a:t>өзгереді</a:t>
            </a:r>
            <a:r>
              <a:rPr lang="ru-RU" sz="1800" dirty="0"/>
              <a:t>. </a:t>
            </a:r>
            <a:r>
              <a:rPr lang="ru-RU" sz="1800" dirty="0" err="1"/>
              <a:t>Баланың</a:t>
            </a:r>
            <a:r>
              <a:rPr lang="ru-RU" sz="1800" dirty="0"/>
              <a:t> </a:t>
            </a:r>
            <a:r>
              <a:rPr lang="ru-RU" sz="1800" dirty="0" err="1"/>
              <a:t>өмірінде</a:t>
            </a:r>
            <a:r>
              <a:rPr lang="ru-RU" sz="1800" dirty="0"/>
              <a:t> </a:t>
            </a:r>
            <a:r>
              <a:rPr lang="ru-RU" sz="1800" dirty="0" err="1"/>
              <a:t>мектеп</a:t>
            </a:r>
            <a:r>
              <a:rPr lang="ru-RU" sz="1800" dirty="0"/>
              <a:t> пен </a:t>
            </a:r>
            <a:r>
              <a:rPr lang="ru-RU" sz="1800" dirty="0" err="1"/>
              <a:t>оқуға</a:t>
            </a:r>
            <a:r>
              <a:rPr lang="ru-RU" sz="1800" dirty="0"/>
              <a:t> </a:t>
            </a:r>
            <a:r>
              <a:rPr lang="ru-RU" sz="1800" dirty="0" err="1"/>
              <a:t>байланысты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</a:t>
            </a:r>
            <a:r>
              <a:rPr lang="ru-RU" sz="1800" dirty="0" err="1"/>
              <a:t>қажеттіліктер</a:t>
            </a:r>
            <a:r>
              <a:rPr lang="ru-RU" sz="1800" dirty="0"/>
              <a:t> мен </a:t>
            </a:r>
            <a:r>
              <a:rPr lang="ru-RU" sz="1800" dirty="0" err="1"/>
              <a:t>құндылықтар</a:t>
            </a:r>
            <a:r>
              <a:rPr lang="ru-RU" sz="1800" dirty="0"/>
              <a:t> </a:t>
            </a:r>
            <a:r>
              <a:rPr lang="ru-RU" sz="1800" dirty="0" err="1"/>
              <a:t>пайда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4680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864" y="548680"/>
            <a:ext cx="7694240" cy="870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 smtClean="0"/>
              <a:t>Бастауыш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сынып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оқушыларының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танымдық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когнитивті</a:t>
            </a:r>
            <a:r>
              <a:rPr lang="ru-RU" sz="2000" b="1" dirty="0"/>
              <a:t>) </a:t>
            </a:r>
            <a:r>
              <a:rPr lang="ru-RU" sz="2000" b="1" dirty="0" err="1"/>
              <a:t>салада</a:t>
            </a:r>
            <a:r>
              <a:rPr lang="ru-RU" sz="2000" b="1" dirty="0"/>
              <a:t> да </a:t>
            </a:r>
            <a:r>
              <a:rPr lang="ru-RU" sz="2000" b="1" dirty="0" err="1"/>
              <a:t>елеулі</a:t>
            </a:r>
            <a:r>
              <a:rPr lang="ru-RU" sz="2000" b="1" dirty="0"/>
              <a:t> </a:t>
            </a:r>
            <a:r>
              <a:rPr lang="ru-RU" sz="2000" b="1" dirty="0" err="1"/>
              <a:t>өзгерістер</a:t>
            </a:r>
            <a:r>
              <a:rPr lang="ru-RU" sz="2000" b="1" dirty="0"/>
              <a:t> </a:t>
            </a:r>
            <a:r>
              <a:rPr lang="ru-RU" sz="2000" b="1" dirty="0" err="1" smtClean="0"/>
              <a:t>болады</a:t>
            </a:r>
            <a:endParaRPr lang="ru-RU" sz="2000" dirty="0"/>
          </a:p>
        </p:txBody>
      </p:sp>
      <p:pic>
        <p:nvPicPr>
          <p:cNvPr id="4" name="Рисунок 3" descr="https://ucarecdn.com/dfe5d842-6013-4ed1-8fd6-a32551435caf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3766"/>
            <a:ext cx="84249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24569" r="20755" b="8620"/>
          <a:stretch/>
        </p:blipFill>
        <p:spPr bwMode="auto">
          <a:xfrm>
            <a:off x="467544" y="507216"/>
            <a:ext cx="7920880" cy="6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14440" r="42566" b="12715"/>
          <a:stretch/>
        </p:blipFill>
        <p:spPr bwMode="auto">
          <a:xfrm>
            <a:off x="611560" y="476049"/>
            <a:ext cx="38884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6595" r="53592" b="10776"/>
          <a:stretch/>
        </p:blipFill>
        <p:spPr bwMode="auto">
          <a:xfrm>
            <a:off x="4788024" y="476049"/>
            <a:ext cx="38884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6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936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b="1" dirty="0" err="1"/>
              <a:t>Ата-ана</a:t>
            </a:r>
            <a:r>
              <a:rPr lang="ru-RU" sz="2000" b="1" dirty="0"/>
              <a:t> </a:t>
            </a:r>
            <a:r>
              <a:rPr lang="ru-RU" sz="2000" b="1" dirty="0" err="1"/>
              <a:t>баласының</a:t>
            </a:r>
            <a:r>
              <a:rPr lang="ru-RU" sz="2000" b="1" dirty="0"/>
              <a:t> </a:t>
            </a:r>
            <a:r>
              <a:rPr lang="ru-RU" sz="2000" b="1" dirty="0" err="1"/>
              <a:t>шаршағандығының</a:t>
            </a:r>
            <a:r>
              <a:rPr lang="ru-RU" sz="2000" b="1" dirty="0"/>
              <a:t> </a:t>
            </a:r>
            <a:r>
              <a:rPr lang="ru-RU" sz="2000" b="1" dirty="0" err="1"/>
              <a:t>алғашқы</a:t>
            </a:r>
            <a:r>
              <a:rPr lang="ru-RU" sz="2000" b="1" dirty="0"/>
              <a:t> </a:t>
            </a:r>
            <a:r>
              <a:rPr lang="ru-RU" sz="2000" b="1" dirty="0" err="1"/>
              <a:t>белгілерін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 smtClean="0"/>
              <a:t>байқай</a:t>
            </a:r>
            <a:r>
              <a:rPr lang="ru-RU" sz="2000" b="1" dirty="0" smtClean="0"/>
              <a:t> </a:t>
            </a:r>
            <a:r>
              <a:rPr lang="ru-RU" sz="2000" b="1" dirty="0" err="1"/>
              <a:t>білуі</a:t>
            </a:r>
            <a:r>
              <a:rPr lang="ru-RU" sz="2000" b="1" dirty="0"/>
              <a:t> </a:t>
            </a:r>
            <a:r>
              <a:rPr lang="ru-RU" sz="2000" b="1" dirty="0" err="1"/>
              <a:t>керек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err="1" smtClean="0"/>
              <a:t>Баланың</a:t>
            </a:r>
            <a:r>
              <a:rPr lang="ru-RU" sz="2000" b="1" dirty="0" smtClean="0"/>
              <a:t> </a:t>
            </a:r>
            <a:r>
              <a:rPr lang="ru-RU" sz="2000" b="1" dirty="0" err="1"/>
              <a:t>шаршағандығының</a:t>
            </a:r>
            <a:r>
              <a:rPr lang="ru-RU" sz="2000" b="1" dirty="0"/>
              <a:t> </a:t>
            </a:r>
            <a:r>
              <a:rPr lang="ru-RU" sz="2000" b="1" dirty="0" err="1"/>
              <a:t>белгілері</a:t>
            </a:r>
            <a:r>
              <a:rPr lang="ru-RU" sz="2000" b="1" dirty="0" smtClean="0"/>
              <a:t>:</a:t>
            </a:r>
            <a:endParaRPr lang="ru-RU" sz="2000" b="1" dirty="0"/>
          </a:p>
        </p:txBody>
      </p:sp>
      <p:pic>
        <p:nvPicPr>
          <p:cNvPr id="4" name="Рисунок 3" descr="https://ucarecdn.com/5e69d9a6-3a92-4d47-a9c0-9d5690ffa58c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74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1152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6-11 </a:t>
            </a:r>
            <a:r>
              <a:rPr lang="ru-RU" sz="2000" b="1" dirty="0" err="1"/>
              <a:t>жастағы</a:t>
            </a:r>
            <a:r>
              <a:rPr lang="ru-RU" sz="2000" b="1" dirty="0"/>
              <a:t> </a:t>
            </a:r>
            <a:r>
              <a:rPr lang="ru-RU" sz="2000" b="1" dirty="0" err="1"/>
              <a:t>баланың</a:t>
            </a:r>
            <a:r>
              <a:rPr lang="ru-RU" sz="2000" b="1" dirty="0"/>
              <a:t> </a:t>
            </a:r>
            <a:r>
              <a:rPr lang="ru-RU" sz="2000" b="1" dirty="0" err="1"/>
              <a:t>әлеуметтік</a:t>
            </a:r>
            <a:r>
              <a:rPr lang="ru-RU" sz="2000" b="1" dirty="0"/>
              <a:t> </a:t>
            </a:r>
            <a:r>
              <a:rPr lang="ru-RU" sz="2000" b="1" dirty="0" err="1"/>
              <a:t>тәжірибесін</a:t>
            </a:r>
            <a:r>
              <a:rPr lang="ru-RU" sz="2000" b="1" dirty="0"/>
              <a:t> </a:t>
            </a:r>
            <a:r>
              <a:rPr lang="ru-RU" sz="2000" b="1" dirty="0" err="1"/>
              <a:t>қалыптастыру</a:t>
            </a:r>
            <a:r>
              <a:rPr lang="ru-RU" sz="2000" b="1" dirty="0"/>
              <a:t> </a:t>
            </a:r>
            <a:r>
              <a:rPr lang="ru-RU" sz="2000" b="1" dirty="0" err="1"/>
              <a:t>процесі</a:t>
            </a:r>
            <a:r>
              <a:rPr lang="ru-RU" sz="2000" b="1" dirty="0"/>
              <a:t> </a:t>
            </a:r>
            <a:r>
              <a:rPr lang="ru-RU" sz="2000" b="1" dirty="0" err="1"/>
              <a:t>көп</a:t>
            </a:r>
            <a:r>
              <a:rPr lang="ru-RU" sz="2000" b="1" dirty="0"/>
              <a:t> </a:t>
            </a:r>
            <a:r>
              <a:rPr lang="ru-RU" sz="2000" b="1" dirty="0" err="1"/>
              <a:t>жағдайда</a:t>
            </a:r>
            <a:r>
              <a:rPr lang="ru-RU" sz="2000" b="1" dirty="0"/>
              <a:t> </a:t>
            </a:r>
            <a:r>
              <a:rPr lang="ru-RU" sz="2000" b="1" dirty="0" err="1"/>
              <a:t>оның</a:t>
            </a:r>
            <a:r>
              <a:rPr lang="ru-RU" sz="2000" b="1" dirty="0"/>
              <a:t> </a:t>
            </a:r>
            <a:r>
              <a:rPr lang="ru-RU" sz="2000" b="1" dirty="0" err="1"/>
              <a:t>оқушы</a:t>
            </a:r>
            <a:r>
              <a:rPr lang="ru-RU" sz="2000" b="1" dirty="0"/>
              <a:t> </a:t>
            </a:r>
            <a:r>
              <a:rPr lang="ru-RU" sz="2000" b="1" dirty="0" err="1"/>
              <a:t>ретіндегі</a:t>
            </a:r>
            <a:r>
              <a:rPr lang="ru-RU" sz="2000" b="1" dirty="0"/>
              <a:t> </a:t>
            </a:r>
            <a:r>
              <a:rPr lang="ru-RU" sz="2000" b="1" dirty="0" err="1"/>
              <a:t>рөлімен</a:t>
            </a:r>
            <a:r>
              <a:rPr lang="ru-RU" sz="2000" b="1" dirty="0"/>
              <a:t>, </a:t>
            </a:r>
            <a:r>
              <a:rPr lang="ru-RU" sz="2000" b="1" dirty="0" err="1"/>
              <a:t>мектепте</a:t>
            </a:r>
            <a:r>
              <a:rPr lang="ru-RU" sz="2000" b="1" dirty="0"/>
              <a:t> </a:t>
            </a:r>
            <a:r>
              <a:rPr lang="ru-RU" sz="2000" b="1" dirty="0" err="1"/>
              <a:t>оқу</a:t>
            </a:r>
            <a:r>
              <a:rPr lang="ru-RU" sz="2000" b="1" dirty="0"/>
              <a:t> </a:t>
            </a:r>
            <a:r>
              <a:rPr lang="ru-RU" sz="2000" b="1" dirty="0" err="1"/>
              <a:t>және</a:t>
            </a:r>
            <a:r>
              <a:rPr lang="ru-RU" sz="2000" b="1" dirty="0"/>
              <a:t> </a:t>
            </a:r>
            <a:r>
              <a:rPr lang="ru-RU" sz="2000" b="1" dirty="0" err="1"/>
              <a:t>білім</a:t>
            </a:r>
            <a:r>
              <a:rPr lang="ru-RU" sz="2000" b="1" dirty="0"/>
              <a:t> </a:t>
            </a:r>
            <a:r>
              <a:rPr lang="ru-RU" sz="2000" b="1" dirty="0" err="1"/>
              <a:t>алу</a:t>
            </a:r>
            <a:r>
              <a:rPr lang="ru-RU" sz="2000" b="1" dirty="0"/>
              <a:t> </a:t>
            </a:r>
            <a:r>
              <a:rPr lang="ru-RU" sz="2000" b="1" dirty="0" err="1"/>
              <a:t>іс-әрекетімен</a:t>
            </a:r>
            <a:r>
              <a:rPr lang="ru-RU" sz="2000" b="1" dirty="0"/>
              <a:t> </a:t>
            </a:r>
            <a:r>
              <a:rPr lang="ru-RU" sz="2000" b="1" dirty="0" err="1"/>
              <a:t>тығыз</a:t>
            </a:r>
            <a:r>
              <a:rPr lang="ru-RU" sz="2000" b="1" dirty="0"/>
              <a:t> </a:t>
            </a:r>
            <a:r>
              <a:rPr lang="ru-RU" sz="2000" b="1" dirty="0" err="1"/>
              <a:t>байланысты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Рисунок 3" descr="https://ucarecdn.com/a3446381-6b11-41d0-968c-b5ce613326db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5" cy="514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7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02785"/>
              </p:ext>
            </p:extLst>
          </p:nvPr>
        </p:nvGraphicFramePr>
        <p:xfrm>
          <a:off x="323528" y="692696"/>
          <a:ext cx="82809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323528" y="2276872"/>
            <a:ext cx="8280920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Егер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бала </a:t>
            </a:r>
            <a:r>
              <a:rPr lang="ru-RU" sz="1800" dirty="0" err="1">
                <a:solidFill>
                  <a:schemeClr val="tx1"/>
                </a:solidFill>
              </a:rPr>
              <a:t>тақырыпты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түсінбеген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болса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баланың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қасына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отырып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оның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материалды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түсінуіне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көмектесу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керек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Егер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сәтсіздіктің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себебі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баланың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сыныптастары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алдындағы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сенімсіздігі</a:t>
            </a:r>
            <a:r>
              <a:rPr lang="ru-RU" sz="1800" dirty="0">
                <a:solidFill>
                  <a:schemeClr val="tx1"/>
                </a:solidFill>
              </a:rPr>
              <a:t> мен </a:t>
            </a:r>
            <a:r>
              <a:rPr lang="ru-RU" sz="1800" dirty="0" err="1">
                <a:solidFill>
                  <a:schemeClr val="tx1"/>
                </a:solidFill>
              </a:rPr>
              <a:t>қысылуынан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болса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баланы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сабақ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айтқызып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жаттықтыруға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болады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dirty="0" err="1">
                <a:solidFill>
                  <a:schemeClr val="tx1"/>
                </a:solidFill>
              </a:rPr>
              <a:t>нені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және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қалай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айту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керек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қалай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тұру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керек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қандай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қимылдар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жасап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өзінің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толқуын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қалай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жеңуге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болады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және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т.б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жаттықтыру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828092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/>
              <a:t>Үйде</a:t>
            </a:r>
            <a:r>
              <a:rPr lang="ru-RU" dirty="0"/>
              <a:t> </a:t>
            </a:r>
            <a:r>
              <a:rPr lang="ru-RU" dirty="0" err="1"/>
              <a:t>балаға</a:t>
            </a:r>
            <a:r>
              <a:rPr lang="ru-RU" dirty="0"/>
              <a:t> </a:t>
            </a:r>
            <a:r>
              <a:rPr lang="ru-RU" dirty="0" err="1"/>
              <a:t>сабақ</a:t>
            </a:r>
            <a:r>
              <a:rPr lang="ru-RU" dirty="0"/>
              <a:t> </a:t>
            </a:r>
            <a:r>
              <a:rPr lang="ru-RU" dirty="0" err="1"/>
              <a:t>айтқызып</a:t>
            </a:r>
            <a:r>
              <a:rPr lang="ru-RU" dirty="0"/>
              <a:t>, </a:t>
            </a:r>
            <a:r>
              <a:rPr lang="ru-RU" dirty="0" err="1"/>
              <a:t>ауызша</a:t>
            </a:r>
            <a:r>
              <a:rPr lang="ru-RU" dirty="0"/>
              <a:t> </a:t>
            </a:r>
            <a:r>
              <a:rPr lang="ru-RU" dirty="0" err="1"/>
              <a:t>әңгімелеу</a:t>
            </a:r>
            <a:r>
              <a:rPr lang="ru-RU" dirty="0"/>
              <a:t> 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сұраққа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беру </a:t>
            </a:r>
            <a:r>
              <a:rPr lang="ru-RU" dirty="0" err="1"/>
              <a:t>жаттығуларын</a:t>
            </a:r>
            <a:r>
              <a:rPr lang="ru-RU" dirty="0"/>
              <a:t> </a:t>
            </a:r>
            <a:r>
              <a:rPr lang="ru-RU" dirty="0" err="1"/>
              <a:t>жасата</a:t>
            </a:r>
            <a:r>
              <a:rPr lang="ru-RU" dirty="0"/>
              <a:t> </a:t>
            </a:r>
            <a:r>
              <a:rPr lang="ru-RU" dirty="0" err="1"/>
              <a:t>аласыз</a:t>
            </a:r>
            <a:r>
              <a:rPr lang="ru-RU" dirty="0"/>
              <a:t>. Осы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балада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екендігі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түсінік</a:t>
            </a:r>
            <a:r>
              <a:rPr lang="ru-RU" dirty="0"/>
              <a:t> </a:t>
            </a:r>
            <a:r>
              <a:rPr lang="ru-RU" dirty="0" err="1"/>
              <a:t>қалыптасады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73888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latin typeface="+mn-lt"/>
              </a:rPr>
              <a:t>Бірінші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сынып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оқушысының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ата-анасы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нені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білуі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керек</a:t>
            </a:r>
            <a:r>
              <a:rPr lang="ru-RU" sz="2000" b="1" dirty="0" smtClean="0">
                <a:latin typeface="+mn-lt"/>
              </a:rPr>
              <a:t>?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064896" cy="28060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err="1">
                <a:solidFill>
                  <a:schemeClr val="tx1"/>
                </a:solidFill>
              </a:rPr>
              <a:t>Бірінші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сыныпқа</a:t>
            </a:r>
            <a:r>
              <a:rPr lang="ru-RU" sz="1800" b="1" dirty="0">
                <a:solidFill>
                  <a:schemeClr val="tx1"/>
                </a:solidFill>
              </a:rPr>
              <a:t> бару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баланың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қалыпты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өмірі</a:t>
            </a:r>
            <a:r>
              <a:rPr lang="ru-RU" sz="1800" dirty="0">
                <a:solidFill>
                  <a:schemeClr val="tx1"/>
                </a:solidFill>
              </a:rPr>
              <a:t> мен  </a:t>
            </a:r>
            <a:r>
              <a:rPr lang="ru-RU" sz="1800" dirty="0" err="1">
                <a:solidFill>
                  <a:schemeClr val="tx1"/>
                </a:solidFill>
              </a:rPr>
              <a:t>іс-әрекетіне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түбегейлі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өзгерістер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алып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келеді</a:t>
            </a:r>
            <a:r>
              <a:rPr lang="ru-RU" sz="1800" dirty="0">
                <a:solidFill>
                  <a:schemeClr val="tx1"/>
                </a:solidFill>
              </a:rPr>
              <a:t>. Бала </a:t>
            </a:r>
            <a:r>
              <a:rPr lang="ru-RU" sz="1800" dirty="0" err="1">
                <a:solidFill>
                  <a:schemeClr val="tx1"/>
                </a:solidFill>
              </a:rPr>
              <a:t>өзінің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өміріндегі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жаңа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өзгерістер</a:t>
            </a:r>
            <a:r>
              <a:rPr lang="ru-RU" sz="1800" dirty="0">
                <a:solidFill>
                  <a:schemeClr val="tx1"/>
                </a:solidFill>
              </a:rPr>
              <a:t> мен </a:t>
            </a:r>
            <a:r>
              <a:rPr lang="ru-RU" sz="1800" dirty="0" err="1">
                <a:solidFill>
                  <a:schemeClr val="tx1"/>
                </a:solidFill>
              </a:rPr>
              <a:t>бірінші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сынып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оқушысы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ретіндегі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рөліне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бейімделу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кезеңінен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өтеді</a:t>
            </a:r>
            <a:r>
              <a:rPr lang="ru-RU" sz="1800" dirty="0">
                <a:solidFill>
                  <a:schemeClr val="tx1"/>
                </a:solidFill>
              </a:rPr>
              <a:t>.  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 err="1" smtClean="0">
                <a:solidFill>
                  <a:schemeClr val="tx1"/>
                </a:solidFill>
              </a:rPr>
              <a:t>Келесі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кеңестерді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шартты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түрде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b="1" dirty="0">
                <a:solidFill>
                  <a:schemeClr val="tx1"/>
                </a:solidFill>
              </a:rPr>
              <a:t>«3Б: </a:t>
            </a:r>
            <a:r>
              <a:rPr lang="ru-RU" sz="1800" b="1" dirty="0" err="1">
                <a:solidFill>
                  <a:schemeClr val="tx1"/>
                </a:solidFill>
              </a:rPr>
              <a:t>бейімделу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бедел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dirty="0" err="1">
                <a:solidFill>
                  <a:schemeClr val="tx1"/>
                </a:solidFill>
              </a:rPr>
              <a:t>белсенділік</a:t>
            </a:r>
            <a:r>
              <a:rPr lang="ru-RU" sz="1800" b="1" dirty="0">
                <a:solidFill>
                  <a:schemeClr val="tx1"/>
                </a:solidFill>
              </a:rPr>
              <a:t>» </a:t>
            </a:r>
            <a:r>
              <a:rPr lang="ru-RU" sz="1800" b="1" dirty="0" err="1">
                <a:solidFill>
                  <a:schemeClr val="tx1"/>
                </a:solidFill>
              </a:rPr>
              <a:t>ережесі</a:t>
            </a:r>
            <a:r>
              <a:rPr lang="ru-RU" sz="1800" b="1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деп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атауға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болады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Сіз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бірінші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сынып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оқушысына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жаңа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жағдайға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бейімделуге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көмектесу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мұғалім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беделін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қолдау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баламен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қарым-қатынасыңызда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белсенділік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таныту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арқылы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балаңыздың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жаңа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оқушылық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рөлін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сәтті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меңгеруіне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err="1">
                <a:solidFill>
                  <a:schemeClr val="tx1"/>
                </a:solidFill>
              </a:rPr>
              <a:t>көмектесе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аласыз</a:t>
            </a:r>
            <a:r>
              <a:rPr lang="ru-RU" sz="1800" dirty="0">
                <a:solidFill>
                  <a:schemeClr val="tx1"/>
                </a:solidFill>
              </a:rPr>
              <a:t>.  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4888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«3Б» </a:t>
            </a:r>
            <a:r>
              <a:rPr lang="ru-RU" sz="3200" b="1" dirty="0" err="1"/>
              <a:t>заңы</a:t>
            </a:r>
            <a:r>
              <a:rPr lang="ru-RU" sz="3200" b="1" dirty="0"/>
              <a:t>: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бейімделу</a:t>
            </a:r>
            <a:r>
              <a:rPr lang="ru-RU" sz="3200" b="1" dirty="0"/>
              <a:t>, </a:t>
            </a:r>
            <a:r>
              <a:rPr lang="ru-RU" sz="3200" b="1" dirty="0" err="1"/>
              <a:t>бедел</a:t>
            </a:r>
            <a:r>
              <a:rPr lang="ru-RU" sz="3200" b="1" dirty="0"/>
              <a:t>, </a:t>
            </a:r>
            <a:r>
              <a:rPr lang="ru-RU" sz="3200" b="1" dirty="0" err="1"/>
              <a:t>белсенділік</a:t>
            </a:r>
            <a:r>
              <a:rPr lang="ru-RU" sz="3200" b="1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5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251</TotalTime>
  <Words>188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«1-сыныптың бейімделуі»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Бірінші сынып оқушысының ата-анасы нені білуі керек?</vt:lpstr>
      <vt:lpstr>Бірінші сыныпқа барған баланың мектеп өміріне бейімделу кезеңінен қиналмай өтуіне көмектесетін кеңестер: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«1-сыныптың бейімделуі»</dc:title>
  <dc:creator>Пользователь</dc:creator>
  <cp:lastModifiedBy>Пользователь</cp:lastModifiedBy>
  <cp:revision>14</cp:revision>
  <dcterms:created xsi:type="dcterms:W3CDTF">2020-09-18T15:51:10Z</dcterms:created>
  <dcterms:modified xsi:type="dcterms:W3CDTF">2020-09-19T05:38:09Z</dcterms:modified>
</cp:coreProperties>
</file>