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2890" y="1666567"/>
            <a:ext cx="8284191" cy="2104046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</a:t>
            </a:r>
            <a:r>
              <a:rPr lang="kk-KZ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3222" y="4433651"/>
            <a:ext cx="3733011" cy="1033819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бас ұстазы-ата-анасы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671" y="206478"/>
            <a:ext cx="2212258" cy="197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бірге……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Таңғы жаттығулар жасау;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ұйымдастыру;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Серуендеу аулада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оқу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фильм көру;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шаруасына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 жаттау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 жасау;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болыңыз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оқудағы ата –ананың  міндеттері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 бірге күн </a:t>
            </a:r>
            <a:r>
              <a:rPr lang="kk-K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режімін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жасау;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қолдаушысы ,кеңесшісі болу;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 ,шыдамдылық таныту;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тәжірибені қабылдау;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Құрылғылармен шама келгенше қамтамасыз ету;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қажет……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компьютер (телефон)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үшін……….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компьютердегі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тетікшені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Нұсқауларға назар аударыңыз…..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 тек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–аналар есіне……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 lnSpcReduction="10000"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бергенде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тұрудың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сабақ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қатыспай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Сіздерден сұрайтынымыз….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аз уақыт онлайн болуын, көп уақытын өз бетімен жұмыс жасауын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тапсырмаларын уақытында  орындап , мұғаліммен кері байланыста болуын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қосымша тапсырмалар орындауын, әдеби кітаптар оқуын</a:t>
            </a:r>
            <a:r>
              <a:rPr lang="kk-K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телеарна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сабақтарын уақытында көруін қадағалаңыз…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408</Words>
  <Application>Microsoft Office PowerPoint</Application>
  <PresentationFormat>Произвольный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Қашықтан оқытуды ұйымдастыру жөнінде ата-аналарға арналған жадынама</vt:lpstr>
      <vt:lpstr>Қашықтықтан оқудағы ата –ананың  міндеттері</vt:lpstr>
      <vt:lpstr>Нені ескеруіңіз қажет……</vt:lpstr>
      <vt:lpstr>Балаңыз  үшін……….</vt:lpstr>
      <vt:lpstr>Сабақ өтіп жатқанда….</vt:lpstr>
      <vt:lpstr>Сабақ өтіп жатқанда….</vt:lpstr>
      <vt:lpstr>Нұсқауларға назар аударыңыз…..</vt:lpstr>
      <vt:lpstr>Ата –аналар есіне……</vt:lpstr>
      <vt:lpstr>Сіздерден сұрайтынымыз….</vt:lpstr>
      <vt:lpstr>Балаңызбен бірге……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Қашықтан оқытуды ұйымдастыру жөнінде ата-аналар мен оқушыларға арналған жадынама</dc:title>
  <dc:creator>User</dc:creator>
  <cp:lastModifiedBy>Пользователь</cp:lastModifiedBy>
  <cp:revision>9</cp:revision>
  <dcterms:created xsi:type="dcterms:W3CDTF">2020-03-31T15:26:49Z</dcterms:created>
  <dcterms:modified xsi:type="dcterms:W3CDTF">2020-10-11T19:33:15Z</dcterms:modified>
</cp:coreProperties>
</file>